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E4836-CF00-461B-A005-B68AF9580085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57B04-7B20-4A36-B17C-EA7AFFB6059C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82468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F79968-9D24-45D9-8377-F18DA79A2A65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87613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65675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65498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53064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47536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23257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11286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7284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412377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74277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15676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DE7F5-467E-482E-8A2D-80A82F1E7AB1}" type="datetimeFigureOut">
              <a:rPr lang="zh-HK" altLang="en-US" smtClean="0"/>
              <a:pPr/>
              <a:t>15/3/2016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7EC81-F8AF-4EA0-B7EF-16CFE1CCF3E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2249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1"/>
          <p:cNvSpPr>
            <a:spLocks noGrp="1"/>
          </p:cNvSpPr>
          <p:nvPr>
            <p:ph type="title"/>
          </p:nvPr>
        </p:nvSpPr>
        <p:spPr>
          <a:xfrm>
            <a:off x="-108520" y="0"/>
            <a:ext cx="9001000" cy="827584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青少年的壓力 </a:t>
            </a:r>
            <a:r>
              <a:rPr lang="en-US" altLang="zh-TW" sz="3600" dirty="0" smtClean="0"/>
              <a:t>–</a:t>
            </a:r>
            <a:r>
              <a:rPr lang="zh-TW" altLang="en-US" sz="3600" dirty="0" smtClean="0"/>
              <a:t> 生活轉變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50342647"/>
              </p:ext>
            </p:extLst>
          </p:nvPr>
        </p:nvGraphicFramePr>
        <p:xfrm>
          <a:off x="1696144" y="751384"/>
          <a:ext cx="5529808" cy="5458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802"/>
                <a:gridCol w="2231006"/>
              </a:tblGrid>
              <a:tr h="429129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生活轉變事件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生活轉變分數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1.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  喪父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98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2.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  喪母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98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3.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  兄弟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/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姐妹死亡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95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4.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  摯友死亡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94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5.</a:t>
                      </a:r>
                      <a:r>
                        <a:rPr lang="zh-TW" altLang="en-US" baseline="0" dirty="0" smtClean="0">
                          <a:latin typeface="+mj-ea"/>
                          <a:ea typeface="+mj-ea"/>
                        </a:rPr>
                        <a:t>  考試不及格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87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…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…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20.</a:t>
                      </a:r>
                      <a:r>
                        <a:rPr lang="zh-TW" altLang="en-US" baseline="0" dirty="0" smtClean="0">
                          <a:latin typeface="+mj-ea"/>
                          <a:ea typeface="+mj-ea"/>
                        </a:rPr>
                        <a:t>   與老師</a:t>
                      </a:r>
                      <a:r>
                        <a:rPr lang="en-US" altLang="zh-TW" baseline="0" dirty="0" smtClean="0">
                          <a:latin typeface="+mj-ea"/>
                          <a:ea typeface="+mj-ea"/>
                        </a:rPr>
                        <a:t>/</a:t>
                      </a:r>
                      <a:r>
                        <a:rPr lang="zh-TW" altLang="en-US" baseline="0" dirty="0" smtClean="0">
                          <a:latin typeface="+mj-ea"/>
                          <a:ea typeface="+mj-ea"/>
                        </a:rPr>
                        <a:t>校長發生衝突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61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21.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  被父母禁止外出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57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…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…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37.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  結交新朋友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27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429129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38.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  兄弟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/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姐妹結婚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+mj-ea"/>
                          <a:ea typeface="+mj-ea"/>
                        </a:rPr>
                        <a:t>25</a:t>
                      </a:r>
                      <a:endParaRPr lang="zh-TW" altLang="en-US" sz="24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691680" y="6309320"/>
            <a:ext cx="561662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資料來源：辛辛納提大學 </a:t>
            </a:r>
            <a:r>
              <a:rPr lang="en-US" altLang="zh-TW" dirty="0" smtClean="0">
                <a:solidFill>
                  <a:schemeClr val="tx1"/>
                </a:solidFill>
              </a:rPr>
              <a:t>School of Nursing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40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如螢幕大小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青少年的壓力 – 生活轉變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青少年的壓力 – 生活轉變</dc:title>
  <dc:creator>WONG, Mei-ching Teresa</dc:creator>
  <cp:lastModifiedBy>User user</cp:lastModifiedBy>
  <cp:revision>2</cp:revision>
  <dcterms:created xsi:type="dcterms:W3CDTF">2016-03-14T04:59:30Z</dcterms:created>
  <dcterms:modified xsi:type="dcterms:W3CDTF">2016-03-14T16:25:56Z</dcterms:modified>
</cp:coreProperties>
</file>