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2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BC7009-234F-4E00-BABE-47B5B3A88B7B}" type="datetimeFigureOut">
              <a:rPr lang="zh-TW" altLang="en-US" smtClean="0"/>
              <a:pPr/>
              <a:t>2016/3/15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F6D280-4FF9-457D-8F54-50E2F265B76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999592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1"/>
            <a:endParaRPr lang="en-US" sz="11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07260B-12D7-45F1-A287-77E48F33E29C}" type="slidenum">
              <a:rPr lang="zh-TW" altLang="en-US" smtClean="0"/>
              <a:pPr>
                <a:defRPr/>
              </a:pPr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FDFB3-4721-451A-A61D-509518027B74}" type="datetimeFigureOut">
              <a:rPr lang="zh-TW" altLang="en-US" smtClean="0"/>
              <a:pPr/>
              <a:t>2016/3/15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6DC25-9F66-493C-98E5-58D1B970841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FDFB3-4721-451A-A61D-509518027B74}" type="datetimeFigureOut">
              <a:rPr lang="zh-TW" altLang="en-US" smtClean="0"/>
              <a:pPr/>
              <a:t>2016/3/15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6DC25-9F66-493C-98E5-58D1B970841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FDFB3-4721-451A-A61D-509518027B74}" type="datetimeFigureOut">
              <a:rPr lang="zh-TW" altLang="en-US" smtClean="0"/>
              <a:pPr/>
              <a:t>2016/3/15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6DC25-9F66-493C-98E5-58D1B970841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FDFB3-4721-451A-A61D-509518027B74}" type="datetimeFigureOut">
              <a:rPr lang="zh-TW" altLang="en-US" smtClean="0"/>
              <a:pPr/>
              <a:t>2016/3/15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6DC25-9F66-493C-98E5-58D1B970841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FDFB3-4721-451A-A61D-509518027B74}" type="datetimeFigureOut">
              <a:rPr lang="zh-TW" altLang="en-US" smtClean="0"/>
              <a:pPr/>
              <a:t>2016/3/15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6DC25-9F66-493C-98E5-58D1B970841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FDFB3-4721-451A-A61D-509518027B74}" type="datetimeFigureOut">
              <a:rPr lang="zh-TW" altLang="en-US" smtClean="0"/>
              <a:pPr/>
              <a:t>2016/3/15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6DC25-9F66-493C-98E5-58D1B970841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FDFB3-4721-451A-A61D-509518027B74}" type="datetimeFigureOut">
              <a:rPr lang="zh-TW" altLang="en-US" smtClean="0"/>
              <a:pPr/>
              <a:t>2016/3/15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6DC25-9F66-493C-98E5-58D1B970841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FDFB3-4721-451A-A61D-509518027B74}" type="datetimeFigureOut">
              <a:rPr lang="zh-TW" altLang="en-US" smtClean="0"/>
              <a:pPr/>
              <a:t>2016/3/15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6DC25-9F66-493C-98E5-58D1B970841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FDFB3-4721-451A-A61D-509518027B74}" type="datetimeFigureOut">
              <a:rPr lang="zh-TW" altLang="en-US" smtClean="0"/>
              <a:pPr/>
              <a:t>2016/3/15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6DC25-9F66-493C-98E5-58D1B970841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FDFB3-4721-451A-A61D-509518027B74}" type="datetimeFigureOut">
              <a:rPr lang="zh-TW" altLang="en-US" smtClean="0"/>
              <a:pPr/>
              <a:t>2016/3/15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6DC25-9F66-493C-98E5-58D1B970841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FDFB3-4721-451A-A61D-509518027B74}" type="datetimeFigureOut">
              <a:rPr lang="zh-TW" altLang="en-US" smtClean="0"/>
              <a:pPr/>
              <a:t>2016/3/15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6DC25-9F66-493C-98E5-58D1B970841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FDFB3-4721-451A-A61D-509518027B74}" type="datetimeFigureOut">
              <a:rPr lang="zh-TW" altLang="en-US" smtClean="0"/>
              <a:pPr/>
              <a:t>2016/3/15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6DC25-9F66-493C-98E5-58D1B970841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直線單箭頭接點 11"/>
          <p:cNvCxnSpPr/>
          <p:nvPr/>
        </p:nvCxnSpPr>
        <p:spPr>
          <a:xfrm flipV="1">
            <a:off x="1258888" y="2376488"/>
            <a:ext cx="0" cy="3716337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單箭頭接點 14"/>
          <p:cNvCxnSpPr/>
          <p:nvPr/>
        </p:nvCxnSpPr>
        <p:spPr>
          <a:xfrm flipV="1">
            <a:off x="1258888" y="6021388"/>
            <a:ext cx="6049962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弧形 17"/>
          <p:cNvSpPr/>
          <p:nvPr/>
        </p:nvSpPr>
        <p:spPr>
          <a:xfrm>
            <a:off x="1835150" y="3141663"/>
            <a:ext cx="4679950" cy="4679950"/>
          </a:xfrm>
          <a:prstGeom prst="arc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kumimoji="0" lang="zh-TW" altLang="en-US"/>
          </a:p>
        </p:txBody>
      </p:sp>
      <p:sp>
        <p:nvSpPr>
          <p:cNvPr id="19" name="弧形 18"/>
          <p:cNvSpPr/>
          <p:nvPr/>
        </p:nvSpPr>
        <p:spPr>
          <a:xfrm rot="16200000">
            <a:off x="1836738" y="3141663"/>
            <a:ext cx="4679950" cy="4679950"/>
          </a:xfrm>
          <a:prstGeom prst="arc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kumimoji="0" lang="zh-TW" altLang="en-US"/>
          </a:p>
        </p:txBody>
      </p:sp>
      <p:sp>
        <p:nvSpPr>
          <p:cNvPr id="21" name="圓角矩形 20"/>
          <p:cNvSpPr/>
          <p:nvPr/>
        </p:nvSpPr>
        <p:spPr>
          <a:xfrm>
            <a:off x="467544" y="1484784"/>
            <a:ext cx="1584176" cy="86409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kumimoji="0" lang="zh-TW" altLang="en-US" sz="4400" dirty="0">
                <a:latin typeface="+mj-ea"/>
                <a:ea typeface="+mj-ea"/>
              </a:rPr>
              <a:t>表現</a:t>
            </a:r>
            <a:endParaRPr kumimoji="0" lang="zh-TW" altLang="en-US" dirty="0">
              <a:latin typeface="+mj-ea"/>
              <a:ea typeface="+mj-ea"/>
            </a:endParaRPr>
          </a:p>
        </p:txBody>
      </p:sp>
      <p:sp>
        <p:nvSpPr>
          <p:cNvPr id="24" name="圓角矩形 23"/>
          <p:cNvSpPr/>
          <p:nvPr/>
        </p:nvSpPr>
        <p:spPr>
          <a:xfrm>
            <a:off x="611560" y="6093296"/>
            <a:ext cx="2520280" cy="6926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kumimoji="0" lang="zh-TW" altLang="en-US" sz="4400" dirty="0">
                <a:latin typeface="+mj-ea"/>
                <a:ea typeface="+mj-ea"/>
              </a:rPr>
              <a:t>壓力過少</a:t>
            </a:r>
            <a:endParaRPr kumimoji="0" lang="zh-TW" altLang="en-US" dirty="0">
              <a:latin typeface="+mj-ea"/>
              <a:ea typeface="+mj-ea"/>
            </a:endParaRPr>
          </a:p>
        </p:txBody>
      </p:sp>
      <p:sp>
        <p:nvSpPr>
          <p:cNvPr id="26" name="圓角矩形 25"/>
          <p:cNvSpPr/>
          <p:nvPr/>
        </p:nvSpPr>
        <p:spPr>
          <a:xfrm>
            <a:off x="2843808" y="2276872"/>
            <a:ext cx="2520280" cy="6926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kumimoji="0" lang="zh-TW" altLang="en-US" sz="4400" dirty="0">
                <a:latin typeface="+mj-ea"/>
                <a:ea typeface="+mj-ea"/>
              </a:rPr>
              <a:t>適量壓力</a:t>
            </a:r>
            <a:endParaRPr kumimoji="0" lang="zh-TW" altLang="en-US" dirty="0">
              <a:latin typeface="+mj-ea"/>
              <a:ea typeface="+mj-ea"/>
            </a:endParaRPr>
          </a:p>
        </p:txBody>
      </p:sp>
      <p:sp>
        <p:nvSpPr>
          <p:cNvPr id="27" name="圓角矩形 26"/>
          <p:cNvSpPr/>
          <p:nvPr/>
        </p:nvSpPr>
        <p:spPr>
          <a:xfrm>
            <a:off x="5220072" y="6093296"/>
            <a:ext cx="2520280" cy="6926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kumimoji="0" lang="zh-TW" altLang="en-US" sz="4400" dirty="0">
                <a:latin typeface="+mj-ea"/>
                <a:ea typeface="+mj-ea"/>
              </a:rPr>
              <a:t>壓力過多</a:t>
            </a:r>
            <a:endParaRPr kumimoji="0" lang="zh-TW" altLang="en-US" dirty="0">
              <a:latin typeface="+mj-ea"/>
              <a:ea typeface="+mj-ea"/>
            </a:endParaRPr>
          </a:p>
        </p:txBody>
      </p:sp>
      <p:sp>
        <p:nvSpPr>
          <p:cNvPr id="14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壓力</a:t>
            </a:r>
            <a:r>
              <a:rPr lang="zh-TW" altLang="en-US"/>
              <a:t>與</a:t>
            </a:r>
            <a:r>
              <a:rPr lang="zh-TW" altLang="en-US" smtClean="0"/>
              <a:t>表現關係</a:t>
            </a:r>
            <a:r>
              <a:rPr lang="zh-TW" altLang="zh-TW" smtClean="0"/>
              <a:t>圖</a:t>
            </a:r>
            <a:endParaRPr lang="zh-TW" alt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</Words>
  <Application>Microsoft Office PowerPoint</Application>
  <PresentationFormat>如螢幕大小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壓力與表現關係圖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金門曲線圖</dc:title>
  <dc:creator>User user</dc:creator>
  <cp:lastModifiedBy>User user</cp:lastModifiedBy>
  <cp:revision>2</cp:revision>
  <dcterms:created xsi:type="dcterms:W3CDTF">2016-03-13T16:00:28Z</dcterms:created>
  <dcterms:modified xsi:type="dcterms:W3CDTF">2016-03-14T16:28:47Z</dcterms:modified>
</cp:coreProperties>
</file>