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265" r:id="rId6"/>
    <p:sldId id="270" r:id="rId7"/>
    <p:sldId id="357" r:id="rId8"/>
    <p:sldId id="301" r:id="rId9"/>
    <p:sldId id="272" r:id="rId10"/>
    <p:sldId id="277" r:id="rId11"/>
    <p:sldId id="276" r:id="rId12"/>
    <p:sldId id="305" r:id="rId13"/>
    <p:sldId id="275" r:id="rId14"/>
    <p:sldId id="279" r:id="rId15"/>
    <p:sldId id="274" r:id="rId16"/>
    <p:sldId id="271" r:id="rId17"/>
    <p:sldId id="362" r:id="rId18"/>
    <p:sldId id="282" r:id="rId19"/>
    <p:sldId id="292" r:id="rId20"/>
    <p:sldId id="261" r:id="rId21"/>
    <p:sldId id="285" r:id="rId22"/>
    <p:sldId id="284" r:id="rId23"/>
    <p:sldId id="302" r:id="rId24"/>
    <p:sldId id="286" r:id="rId25"/>
    <p:sldId id="309" r:id="rId26"/>
    <p:sldId id="287" r:id="rId27"/>
    <p:sldId id="289" r:id="rId28"/>
    <p:sldId id="311" r:id="rId29"/>
    <p:sldId id="290" r:id="rId30"/>
    <p:sldId id="266" r:id="rId31"/>
    <p:sldId id="291" r:id="rId32"/>
    <p:sldId id="358" r:id="rId33"/>
    <p:sldId id="359" r:id="rId34"/>
    <p:sldId id="308" r:id="rId35"/>
    <p:sldId id="296" r:id="rId36"/>
    <p:sldId id="300" r:id="rId37"/>
    <p:sldId id="361" r:id="rId38"/>
    <p:sldId id="297" r:id="rId39"/>
    <p:sldId id="360" r:id="rId40"/>
  </p:sldIdLst>
  <p:sldSz cx="12192000" cy="6858000"/>
  <p:notesSz cx="6797675" cy="9929813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6C0000"/>
    <a:srgbClr val="FFE6C5"/>
    <a:srgbClr val="FFC285"/>
    <a:srgbClr val="AFE3E7"/>
    <a:srgbClr val="F0AE6C"/>
    <a:srgbClr val="A1DEE3"/>
    <a:srgbClr val="60C6CF"/>
    <a:srgbClr val="FFF6DD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00EE0D-6672-4A34-B7B9-7F709C725981}" v="8" dt="2023-06-27T04:58:28.184"/>
    <p1510:client id="{3492B9B2-1546-4783-9436-AE290C1AA350}" v="9" dt="2023-06-27T06:23:16.474"/>
    <p1510:client id="{A2E10F41-9E18-463C-9756-7A07185EE447}" v="185" dt="2023-06-27T03:33:48.7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087" autoAdjust="0"/>
  </p:normalViewPr>
  <p:slideViewPr>
    <p:cSldViewPr snapToGrid="0">
      <p:cViewPr varScale="1">
        <p:scale>
          <a:sx n="65" d="100"/>
          <a:sy n="65" d="100"/>
        </p:scale>
        <p:origin x="6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, Hiu-chung Amy" userId="S::amyhcchan@edb.gov.hk::8d514706-338e-4a29-9622-fe7d03cd7e48" providerId="AD" clId="Web-{2D00EE0D-6672-4A34-B7B9-7F709C725981}"/>
    <pc:docChg chg="modSld">
      <pc:chgData name="CHAN, Hiu-chung Amy" userId="S::amyhcchan@edb.gov.hk::8d514706-338e-4a29-9622-fe7d03cd7e48" providerId="AD" clId="Web-{2D00EE0D-6672-4A34-B7B9-7F709C725981}" dt="2023-06-27T04:58:28.184" v="6" actId="1076"/>
      <pc:docMkLst>
        <pc:docMk/>
      </pc:docMkLst>
      <pc:sldChg chg="addSp delSp modSp">
        <pc:chgData name="CHAN, Hiu-chung Amy" userId="S::amyhcchan@edb.gov.hk::8d514706-338e-4a29-9622-fe7d03cd7e48" providerId="AD" clId="Web-{2D00EE0D-6672-4A34-B7B9-7F709C725981}" dt="2023-06-27T04:58:28.184" v="6" actId="1076"/>
        <pc:sldMkLst>
          <pc:docMk/>
          <pc:sldMk cId="3482346749" sldId="271"/>
        </pc:sldMkLst>
        <pc:spChg chg="mod">
          <ac:chgData name="CHAN, Hiu-chung Amy" userId="S::amyhcchan@edb.gov.hk::8d514706-338e-4a29-9622-fe7d03cd7e48" providerId="AD" clId="Web-{2D00EE0D-6672-4A34-B7B9-7F709C725981}" dt="2023-06-27T04:58:25.934" v="5" actId="1076"/>
          <ac:spMkLst>
            <pc:docMk/>
            <pc:sldMk cId="3482346749" sldId="271"/>
            <ac:spMk id="8" creationId="{00000000-0000-0000-0000-000000000000}"/>
          </ac:spMkLst>
        </pc:spChg>
        <pc:picChg chg="del">
          <ac:chgData name="CHAN, Hiu-chung Amy" userId="S::amyhcchan@edb.gov.hk::8d514706-338e-4a29-9622-fe7d03cd7e48" providerId="AD" clId="Web-{2D00EE0D-6672-4A34-B7B9-7F709C725981}" dt="2023-06-27T04:58:05.793" v="0"/>
          <ac:picMkLst>
            <pc:docMk/>
            <pc:sldMk cId="3482346749" sldId="271"/>
            <ac:picMk id="3" creationId="{00000000-0000-0000-0000-000000000000}"/>
          </ac:picMkLst>
        </pc:picChg>
        <pc:picChg chg="add mod">
          <ac:chgData name="CHAN, Hiu-chung Amy" userId="S::amyhcchan@edb.gov.hk::8d514706-338e-4a29-9622-fe7d03cd7e48" providerId="AD" clId="Web-{2D00EE0D-6672-4A34-B7B9-7F709C725981}" dt="2023-06-27T04:58:28.184" v="6" actId="1076"/>
          <ac:picMkLst>
            <pc:docMk/>
            <pc:sldMk cId="3482346749" sldId="271"/>
            <ac:picMk id="4" creationId="{F501C72A-B39C-6B6A-529F-8D7E28E72515}"/>
          </ac:picMkLst>
        </pc:picChg>
      </pc:sldChg>
    </pc:docChg>
  </pc:docChgLst>
  <pc:docChgLst>
    <pc:chgData name="CHAN, Hiu-chung Amy" userId="S::amyhcchan@edb.gov.hk::8d514706-338e-4a29-9622-fe7d03cd7e48" providerId="AD" clId="Web-{A2E10F41-9E18-463C-9756-7A07185EE447}"/>
    <pc:docChg chg="modSld">
      <pc:chgData name="CHAN, Hiu-chung Amy" userId="S::amyhcchan@edb.gov.hk::8d514706-338e-4a29-9622-fe7d03cd7e48" providerId="AD" clId="Web-{A2E10F41-9E18-463C-9756-7A07185EE447}" dt="2023-06-27T03:33:48.746" v="167" actId="1076"/>
      <pc:docMkLst>
        <pc:docMk/>
      </pc:docMkLst>
      <pc:sldChg chg="addSp modSp">
        <pc:chgData name="CHAN, Hiu-chung Amy" userId="S::amyhcchan@edb.gov.hk::8d514706-338e-4a29-9622-fe7d03cd7e48" providerId="AD" clId="Web-{A2E10F41-9E18-463C-9756-7A07185EE447}" dt="2023-06-27T01:30:34.479" v="2" actId="1076"/>
        <pc:sldMkLst>
          <pc:docMk/>
          <pc:sldMk cId="2420959685" sldId="256"/>
        </pc:sldMkLst>
        <pc:spChg chg="mod">
          <ac:chgData name="CHAN, Hiu-chung Amy" userId="S::amyhcchan@edb.gov.hk::8d514706-338e-4a29-9622-fe7d03cd7e48" providerId="AD" clId="Web-{A2E10F41-9E18-463C-9756-7A07185EE447}" dt="2023-06-27T01:30:34.479" v="2" actId="1076"/>
          <ac:spMkLst>
            <pc:docMk/>
            <pc:sldMk cId="2420959685" sldId="256"/>
            <ac:spMk id="2" creationId="{00000000-0000-0000-0000-000000000000}"/>
          </ac:spMkLst>
        </pc:spChg>
        <pc:picChg chg="add mod">
          <ac:chgData name="CHAN, Hiu-chung Amy" userId="S::amyhcchan@edb.gov.hk::8d514706-338e-4a29-9622-fe7d03cd7e48" providerId="AD" clId="Web-{A2E10F41-9E18-463C-9756-7A07185EE447}" dt="2023-06-27T01:30:28.026" v="1" actId="1076"/>
          <ac:picMkLst>
            <pc:docMk/>
            <pc:sldMk cId="2420959685" sldId="256"/>
            <ac:picMk id="3" creationId="{DDC40B63-5DCF-8FB9-6AC5-B7BF5D8903E3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3:11:01.997" v="133" actId="1076"/>
        <pc:sldMkLst>
          <pc:docMk/>
          <pc:sldMk cId="3850497088" sldId="265"/>
        </pc:sldMkLst>
        <pc:picChg chg="add mod">
          <ac:chgData name="CHAN, Hiu-chung Amy" userId="S::amyhcchan@edb.gov.hk::8d514706-338e-4a29-9622-fe7d03cd7e48" providerId="AD" clId="Web-{A2E10F41-9E18-463C-9756-7A07185EE447}" dt="2023-06-27T03:11:01.997" v="133" actId="1076"/>
          <ac:picMkLst>
            <pc:docMk/>
            <pc:sldMk cId="3850497088" sldId="265"/>
            <ac:picMk id="3" creationId="{AAFB83E6-9B4D-C2CA-53DF-0B082E492EE5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10:35.450" v="124"/>
          <ac:picMkLst>
            <pc:docMk/>
            <pc:sldMk cId="3850497088" sldId="265"/>
            <ac:picMk id="4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10:33.965" v="123"/>
          <ac:picMkLst>
            <pc:docMk/>
            <pc:sldMk cId="3850497088" sldId="265"/>
            <ac:picMk id="5" creationId="{00000000-0000-0000-0000-000000000000}"/>
          </ac:picMkLst>
        </pc:picChg>
        <pc:picChg chg="add mod">
          <ac:chgData name="CHAN, Hiu-chung Amy" userId="S::amyhcchan@edb.gov.hk::8d514706-338e-4a29-9622-fe7d03cd7e48" providerId="AD" clId="Web-{A2E10F41-9E18-463C-9756-7A07185EE447}" dt="2023-06-27T03:10:53.763" v="129" actId="1076"/>
          <ac:picMkLst>
            <pc:docMk/>
            <pc:sldMk cId="3850497088" sldId="265"/>
            <ac:picMk id="7" creationId="{BEE08533-277A-7625-96E8-FD1DDC22A55A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1:43:36.126" v="33" actId="1076"/>
        <pc:sldMkLst>
          <pc:docMk/>
          <pc:sldMk cId="2436045252" sldId="272"/>
        </pc:sldMkLst>
        <pc:picChg chg="add mod">
          <ac:chgData name="CHAN, Hiu-chung Amy" userId="S::amyhcchan@edb.gov.hk::8d514706-338e-4a29-9622-fe7d03cd7e48" providerId="AD" clId="Web-{A2E10F41-9E18-463C-9756-7A07185EE447}" dt="2023-06-27T01:40:43.231" v="28" actId="1076"/>
          <ac:picMkLst>
            <pc:docMk/>
            <pc:sldMk cId="2436045252" sldId="272"/>
            <ac:picMk id="6" creationId="{7EB5FF10-F32A-1DBC-E0F7-C2055C61D97A}"/>
          </ac:picMkLst>
        </pc:picChg>
        <pc:picChg chg="add mod">
          <ac:chgData name="CHAN, Hiu-chung Amy" userId="S::amyhcchan@edb.gov.hk::8d514706-338e-4a29-9622-fe7d03cd7e48" providerId="AD" clId="Web-{A2E10F41-9E18-463C-9756-7A07185EE447}" dt="2023-06-27T01:43:36.126" v="33" actId="1076"/>
          <ac:picMkLst>
            <pc:docMk/>
            <pc:sldMk cId="2436045252" sldId="272"/>
            <ac:picMk id="7" creationId="{9DC77018-5E5E-CD60-F04D-9A90ECC41091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1:40:26.199" v="23"/>
          <ac:picMkLst>
            <pc:docMk/>
            <pc:sldMk cId="2436045252" sldId="272"/>
            <ac:picMk id="17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1:40:27.277" v="24"/>
          <ac:picMkLst>
            <pc:docMk/>
            <pc:sldMk cId="2436045252" sldId="272"/>
            <ac:picMk id="18" creationId="{00000000-0000-0000-0000-000000000000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1:40:11.652" v="22" actId="1076"/>
        <pc:sldMkLst>
          <pc:docMk/>
          <pc:sldMk cId="3027498963" sldId="273"/>
        </pc:sldMkLst>
        <pc:picChg chg="del">
          <ac:chgData name="CHAN, Hiu-chung Amy" userId="S::amyhcchan@edb.gov.hk::8d514706-338e-4a29-9622-fe7d03cd7e48" providerId="AD" clId="Web-{A2E10F41-9E18-463C-9756-7A07185EE447}" dt="2023-06-27T01:39:02.462" v="18"/>
          <ac:picMkLst>
            <pc:docMk/>
            <pc:sldMk cId="3027498963" sldId="273"/>
            <ac:picMk id="4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1:39:01.181" v="17"/>
          <ac:picMkLst>
            <pc:docMk/>
            <pc:sldMk cId="3027498963" sldId="273"/>
            <ac:picMk id="5" creationId="{00000000-0000-0000-0000-000000000000}"/>
          </ac:picMkLst>
        </pc:picChg>
        <pc:picChg chg="add mod">
          <ac:chgData name="CHAN, Hiu-chung Amy" userId="S::amyhcchan@edb.gov.hk::8d514706-338e-4a29-9622-fe7d03cd7e48" providerId="AD" clId="Web-{A2E10F41-9E18-463C-9756-7A07185EE447}" dt="2023-06-27T01:40:11.652" v="22" actId="1076"/>
          <ac:picMkLst>
            <pc:docMk/>
            <pc:sldMk cId="3027498963" sldId="273"/>
            <ac:picMk id="6" creationId="{2790E903-4B14-C60D-CDB3-D81A197CB5F9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2:38:55.497" v="54" actId="1076"/>
        <pc:sldMkLst>
          <pc:docMk/>
          <pc:sldMk cId="2213588816" sldId="277"/>
        </pc:sldMkLst>
        <pc:picChg chg="add mod">
          <ac:chgData name="CHAN, Hiu-chung Amy" userId="S::amyhcchan@edb.gov.hk::8d514706-338e-4a29-9622-fe7d03cd7e48" providerId="AD" clId="Web-{A2E10F41-9E18-463C-9756-7A07185EE447}" dt="2023-06-27T02:38:55.497" v="54" actId="1076"/>
          <ac:picMkLst>
            <pc:docMk/>
            <pc:sldMk cId="2213588816" sldId="277"/>
            <ac:picMk id="2" creationId="{6FBD159D-B003-1E2E-0DFB-CF18EC8B4DEB}"/>
          </ac:picMkLst>
        </pc:picChg>
        <pc:picChg chg="add mod">
          <ac:chgData name="CHAN, Hiu-chung Amy" userId="S::amyhcchan@edb.gov.hk::8d514706-338e-4a29-9622-fe7d03cd7e48" providerId="AD" clId="Web-{A2E10F41-9E18-463C-9756-7A07185EE447}" dt="2023-06-27T02:36:17.586" v="49" actId="1076"/>
          <ac:picMkLst>
            <pc:docMk/>
            <pc:sldMk cId="2213588816" sldId="277"/>
            <ac:picMk id="3" creationId="{0C317EC3-B4F3-54CB-6A53-5BC9F59C9064}"/>
          </ac:picMkLst>
        </pc:picChg>
        <pc:picChg chg="add mod">
          <ac:chgData name="CHAN, Hiu-chung Amy" userId="S::amyhcchan@edb.gov.hk::8d514706-338e-4a29-9622-fe7d03cd7e48" providerId="AD" clId="Web-{A2E10F41-9E18-463C-9756-7A07185EE447}" dt="2023-06-27T02:38:51.872" v="53" actId="1076"/>
          <ac:picMkLst>
            <pc:docMk/>
            <pc:sldMk cId="2213588816" sldId="277"/>
            <ac:picMk id="4" creationId="{10B77953-5578-D898-9A5F-AEE70B771CE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2:16:11.578" v="35"/>
          <ac:picMkLst>
            <pc:docMk/>
            <pc:sldMk cId="2213588816" sldId="277"/>
            <ac:picMk id="7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2:35:52.929" v="41"/>
          <ac:picMkLst>
            <pc:docMk/>
            <pc:sldMk cId="2213588816" sldId="277"/>
            <ac:picMk id="8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2:16:11.546" v="34"/>
          <ac:picMkLst>
            <pc:docMk/>
            <pc:sldMk cId="2213588816" sldId="277"/>
            <ac:picMk id="9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2:35:54.288" v="43"/>
          <ac:picMkLst>
            <pc:docMk/>
            <pc:sldMk cId="2213588816" sldId="277"/>
            <ac:picMk id="10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2:36:04.585" v="48"/>
          <ac:picMkLst>
            <pc:docMk/>
            <pc:sldMk cId="2213588816" sldId="277"/>
            <ac:picMk id="11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2:35:51.710" v="40"/>
          <ac:picMkLst>
            <pc:docMk/>
            <pc:sldMk cId="2213588816" sldId="277"/>
            <ac:picMk id="13" creationId="{00000000-0000-0000-0000-000000000000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2:52:19.133" v="63" actId="14100"/>
        <pc:sldMkLst>
          <pc:docMk/>
          <pc:sldMk cId="2494335691" sldId="278"/>
        </pc:sldMkLst>
        <pc:spChg chg="mod">
          <ac:chgData name="CHAN, Hiu-chung Amy" userId="S::amyhcchan@edb.gov.hk::8d514706-338e-4a29-9622-fe7d03cd7e48" providerId="AD" clId="Web-{A2E10F41-9E18-463C-9756-7A07185EE447}" dt="2023-06-27T02:52:15.586" v="60" actId="14100"/>
          <ac:spMkLst>
            <pc:docMk/>
            <pc:sldMk cId="2494335691" sldId="278"/>
            <ac:spMk id="3" creationId="{00000000-0000-0000-0000-000000000000}"/>
          </ac:spMkLst>
        </pc:spChg>
        <pc:picChg chg="add mod">
          <ac:chgData name="CHAN, Hiu-chung Amy" userId="S::amyhcchan@edb.gov.hk::8d514706-338e-4a29-9622-fe7d03cd7e48" providerId="AD" clId="Web-{A2E10F41-9E18-463C-9756-7A07185EE447}" dt="2023-06-27T02:52:19.133" v="63" actId="14100"/>
          <ac:picMkLst>
            <pc:docMk/>
            <pc:sldMk cId="2494335691" sldId="278"/>
            <ac:picMk id="4" creationId="{404AEDE3-1729-5FCF-4CF4-952CA9600163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2:51:48.413" v="55"/>
          <ac:picMkLst>
            <pc:docMk/>
            <pc:sldMk cId="2494335691" sldId="278"/>
            <ac:picMk id="7" creationId="{00000000-0000-0000-0000-000000000000}"/>
          </ac:picMkLst>
        </pc:picChg>
      </pc:sldChg>
      <pc:sldChg chg="modSp">
        <pc:chgData name="CHAN, Hiu-chung Amy" userId="S::amyhcchan@edb.gov.hk::8d514706-338e-4a29-9622-fe7d03cd7e48" providerId="AD" clId="Web-{A2E10F41-9E18-463C-9756-7A07185EE447}" dt="2023-06-27T02:52:40.118" v="68" actId="1076"/>
        <pc:sldMkLst>
          <pc:docMk/>
          <pc:sldMk cId="1785136161" sldId="279"/>
        </pc:sldMkLst>
        <pc:picChg chg="mod">
          <ac:chgData name="CHAN, Hiu-chung Amy" userId="S::amyhcchan@edb.gov.hk::8d514706-338e-4a29-9622-fe7d03cd7e48" providerId="AD" clId="Web-{A2E10F41-9E18-463C-9756-7A07185EE447}" dt="2023-06-27T02:52:40.118" v="68" actId="1076"/>
          <ac:picMkLst>
            <pc:docMk/>
            <pc:sldMk cId="1785136161" sldId="279"/>
            <ac:picMk id="6" creationId="{00000000-0000-0000-0000-000000000000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3:04:45.313" v="72" actId="14100"/>
        <pc:sldMkLst>
          <pc:docMk/>
          <pc:sldMk cId="1375060731" sldId="282"/>
        </pc:sldMkLst>
        <pc:picChg chg="add mod">
          <ac:chgData name="CHAN, Hiu-chung Amy" userId="S::amyhcchan@edb.gov.hk::8d514706-338e-4a29-9622-fe7d03cd7e48" providerId="AD" clId="Web-{A2E10F41-9E18-463C-9756-7A07185EE447}" dt="2023-06-27T03:04:45.313" v="72" actId="14100"/>
          <ac:picMkLst>
            <pc:docMk/>
            <pc:sldMk cId="1375060731" sldId="282"/>
            <ac:picMk id="2" creationId="{5DD7B481-7498-8796-A395-F9A8D749E835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4:15.219" v="69"/>
          <ac:picMkLst>
            <pc:docMk/>
            <pc:sldMk cId="1375060731" sldId="282"/>
            <ac:picMk id="15" creationId="{00000000-0000-0000-0000-000000000000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3:06:07.644" v="77" actId="1076"/>
        <pc:sldMkLst>
          <pc:docMk/>
          <pc:sldMk cId="1792541818" sldId="286"/>
        </pc:sldMkLst>
        <pc:picChg chg="add mod">
          <ac:chgData name="CHAN, Hiu-chung Amy" userId="S::amyhcchan@edb.gov.hk::8d514706-338e-4a29-9622-fe7d03cd7e48" providerId="AD" clId="Web-{A2E10F41-9E18-463C-9756-7A07185EE447}" dt="2023-06-27T03:06:07.644" v="77" actId="1076"/>
          <ac:picMkLst>
            <pc:docMk/>
            <pc:sldMk cId="1792541818" sldId="286"/>
            <ac:picMk id="2" creationId="{038F0388-1C83-F7FA-F9B3-67B37445FB36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5:55.847" v="75"/>
          <ac:picMkLst>
            <pc:docMk/>
            <pc:sldMk cId="1792541818" sldId="286"/>
            <ac:picMk id="7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5:55.691" v="74"/>
          <ac:picMkLst>
            <pc:docMk/>
            <pc:sldMk cId="1792541818" sldId="286"/>
            <ac:picMk id="9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5:54.597" v="73"/>
          <ac:picMkLst>
            <pc:docMk/>
            <pc:sldMk cId="1792541818" sldId="286"/>
            <ac:picMk id="10" creationId="{00000000-0000-0000-0000-000000000000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3:07:06.396" v="93" actId="1076"/>
        <pc:sldMkLst>
          <pc:docMk/>
          <pc:sldMk cId="235959655" sldId="287"/>
        </pc:sldMkLst>
        <pc:picChg chg="add mod">
          <ac:chgData name="CHAN, Hiu-chung Amy" userId="S::amyhcchan@edb.gov.hk::8d514706-338e-4a29-9622-fe7d03cd7e48" providerId="AD" clId="Web-{A2E10F41-9E18-463C-9756-7A07185EE447}" dt="2023-06-27T03:07:06.396" v="93" actId="1076"/>
          <ac:picMkLst>
            <pc:docMk/>
            <pc:sldMk cId="235959655" sldId="287"/>
            <ac:picMk id="3" creationId="{C5AB90E5-5CDE-7DD9-8029-61FEE8DE758B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6:47.224" v="88"/>
          <ac:picMkLst>
            <pc:docMk/>
            <pc:sldMk cId="235959655" sldId="287"/>
            <ac:picMk id="4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6:46.098" v="87"/>
          <ac:picMkLst>
            <pc:docMk/>
            <pc:sldMk cId="235959655" sldId="287"/>
            <ac:picMk id="5" creationId="{00000000-0000-0000-0000-000000000000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3:08:38.290" v="122" actId="14100"/>
        <pc:sldMkLst>
          <pc:docMk/>
          <pc:sldMk cId="3096430158" sldId="289"/>
        </pc:sldMkLst>
        <pc:picChg chg="add mod">
          <ac:chgData name="CHAN, Hiu-chung Amy" userId="S::amyhcchan@edb.gov.hk::8d514706-338e-4a29-9622-fe7d03cd7e48" providerId="AD" clId="Web-{A2E10F41-9E18-463C-9756-7A07185EE447}" dt="2023-06-27T03:08:25.258" v="117" actId="1076"/>
          <ac:picMkLst>
            <pc:docMk/>
            <pc:sldMk cId="3096430158" sldId="289"/>
            <ac:picMk id="3" creationId="{01D19590-4796-DFE3-52B6-9FD64F2FD90C}"/>
          </ac:picMkLst>
        </pc:picChg>
        <pc:picChg chg="add mod">
          <ac:chgData name="CHAN, Hiu-chung Amy" userId="S::amyhcchan@edb.gov.hk::8d514706-338e-4a29-9622-fe7d03cd7e48" providerId="AD" clId="Web-{A2E10F41-9E18-463C-9756-7A07185EE447}" dt="2023-06-27T03:08:38.290" v="122" actId="14100"/>
          <ac:picMkLst>
            <pc:docMk/>
            <pc:sldMk cId="3096430158" sldId="289"/>
            <ac:picMk id="5" creationId="{5B7B7BED-9121-C62D-24CC-D96C4298583E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8:13.679" v="110"/>
          <ac:picMkLst>
            <pc:docMk/>
            <pc:sldMk cId="3096430158" sldId="289"/>
            <ac:picMk id="21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8:14.945" v="111"/>
          <ac:picMkLst>
            <pc:docMk/>
            <pc:sldMk cId="3096430158" sldId="289"/>
            <ac:picMk id="22" creationId="{00000000-0000-0000-0000-000000000000}"/>
          </ac:picMkLst>
        </pc:picChg>
      </pc:sldChg>
      <pc:sldChg chg="addSp modSp">
        <pc:chgData name="CHAN, Hiu-chung Amy" userId="S::amyhcchan@edb.gov.hk::8d514706-338e-4a29-9622-fe7d03cd7e48" providerId="AD" clId="Web-{A2E10F41-9E18-463C-9756-7A07185EE447}" dt="2023-06-27T03:33:48.746" v="167" actId="1076"/>
        <pc:sldMkLst>
          <pc:docMk/>
          <pc:sldMk cId="2767490822" sldId="297"/>
        </pc:sldMkLst>
        <pc:picChg chg="add mod">
          <ac:chgData name="CHAN, Hiu-chung Amy" userId="S::amyhcchan@edb.gov.hk::8d514706-338e-4a29-9622-fe7d03cd7e48" providerId="AD" clId="Web-{A2E10F41-9E18-463C-9756-7A07185EE447}" dt="2023-06-27T03:33:48.746" v="167" actId="1076"/>
          <ac:picMkLst>
            <pc:docMk/>
            <pc:sldMk cId="2767490822" sldId="297"/>
            <ac:picMk id="3" creationId="{33A3E791-714F-D9DD-7B2C-BB8611E7B100}"/>
          </ac:picMkLst>
        </pc:picChg>
      </pc:sldChg>
      <pc:sldChg chg="addSp delSp modSp addAnim delAnim">
        <pc:chgData name="CHAN, Hiu-chung Amy" userId="S::amyhcchan@edb.gov.hk::8d514706-338e-4a29-9622-fe7d03cd7e48" providerId="AD" clId="Web-{A2E10F41-9E18-463C-9756-7A07185EE447}" dt="2023-06-27T03:12:27.797" v="161" actId="14100"/>
        <pc:sldMkLst>
          <pc:docMk/>
          <pc:sldMk cId="353548566" sldId="300"/>
        </pc:sldMkLst>
        <pc:spChg chg="del topLvl">
          <ac:chgData name="CHAN, Hiu-chung Amy" userId="S::amyhcchan@edb.gov.hk::8d514706-338e-4a29-9622-fe7d03cd7e48" providerId="AD" clId="Web-{A2E10F41-9E18-463C-9756-7A07185EE447}" dt="2023-06-27T03:11:57.530" v="149"/>
          <ac:spMkLst>
            <pc:docMk/>
            <pc:sldMk cId="353548566" sldId="300"/>
            <ac:spMk id="6" creationId="{37C77D07-90B9-E5CF-D0A5-F341F257F22F}"/>
          </ac:spMkLst>
        </pc:spChg>
        <pc:spChg chg="del topLvl">
          <ac:chgData name="CHAN, Hiu-chung Amy" userId="S::amyhcchan@edb.gov.hk::8d514706-338e-4a29-9622-fe7d03cd7e48" providerId="AD" clId="Web-{A2E10F41-9E18-463C-9756-7A07185EE447}" dt="2023-06-27T03:11:40.077" v="140"/>
          <ac:spMkLst>
            <pc:docMk/>
            <pc:sldMk cId="353548566" sldId="300"/>
            <ac:spMk id="10" creationId="{230F9CD1-8A72-91AE-927B-0D8D9630CD9A}"/>
          </ac:spMkLst>
        </pc:spChg>
        <pc:grpChg chg="add del mod">
          <ac:chgData name="CHAN, Hiu-chung Amy" userId="S::amyhcchan@edb.gov.hk::8d514706-338e-4a29-9622-fe7d03cd7e48" providerId="AD" clId="Web-{A2E10F41-9E18-463C-9756-7A07185EE447}" dt="2023-06-27T03:11:57.530" v="149"/>
          <ac:grpSpMkLst>
            <pc:docMk/>
            <pc:sldMk cId="353548566" sldId="300"/>
            <ac:grpSpMk id="7" creationId="{F614FC86-BA3B-6547-26F4-CDBABDB6EA8F}"/>
          </ac:grpSpMkLst>
        </pc:grpChg>
        <pc:grpChg chg="add del mod">
          <ac:chgData name="CHAN, Hiu-chung Amy" userId="S::amyhcchan@edb.gov.hk::8d514706-338e-4a29-9622-fe7d03cd7e48" providerId="AD" clId="Web-{A2E10F41-9E18-463C-9756-7A07185EE447}" dt="2023-06-27T03:11:40.077" v="140"/>
          <ac:grpSpMkLst>
            <pc:docMk/>
            <pc:sldMk cId="353548566" sldId="300"/>
            <ac:grpSpMk id="11" creationId="{E09C5C8B-3EEF-F6AA-362A-1CA2B2EFED01}"/>
          </ac:grpSpMkLst>
        </pc:grpChg>
        <pc:picChg chg="mod topLvl">
          <ac:chgData name="CHAN, Hiu-chung Amy" userId="S::amyhcchan@edb.gov.hk::8d514706-338e-4a29-9622-fe7d03cd7e48" providerId="AD" clId="Web-{A2E10F41-9E18-463C-9756-7A07185EE447}" dt="2023-06-27T03:12:19.641" v="158" actId="1076"/>
          <ac:picMkLst>
            <pc:docMk/>
            <pc:sldMk cId="353548566" sldId="300"/>
            <ac:picMk id="5" creationId="{5FDD1C1D-B933-C6BA-EC03-EEF93BEB79F2}"/>
          </ac:picMkLst>
        </pc:picChg>
        <pc:picChg chg="mod topLvl">
          <ac:chgData name="CHAN, Hiu-chung Amy" userId="S::amyhcchan@edb.gov.hk::8d514706-338e-4a29-9622-fe7d03cd7e48" providerId="AD" clId="Web-{A2E10F41-9E18-463C-9756-7A07185EE447}" dt="2023-06-27T03:12:27.797" v="161" actId="14100"/>
          <ac:picMkLst>
            <pc:docMk/>
            <pc:sldMk cId="353548566" sldId="300"/>
            <ac:picMk id="9" creationId="{C8956089-5C79-4D9E-BF45-CC041A37C32F}"/>
          </ac:picMkLst>
        </pc:picChg>
        <pc:picChg chg="add mod">
          <ac:chgData name="CHAN, Hiu-chung Amy" userId="S::amyhcchan@edb.gov.hk::8d514706-338e-4a29-9622-fe7d03cd7e48" providerId="AD" clId="Web-{A2E10F41-9E18-463C-9756-7A07185EE447}" dt="2023-06-27T03:12:24.531" v="160" actId="14100"/>
          <ac:picMkLst>
            <pc:docMk/>
            <pc:sldMk cId="353548566" sldId="300"/>
            <ac:picMk id="13" creationId="{634066C8-96A2-492C-0743-D9A529ACC663}"/>
          </ac:picMkLst>
        </pc:picChg>
        <pc:picChg chg="add mod">
          <ac:chgData name="CHAN, Hiu-chung Amy" userId="S::amyhcchan@edb.gov.hk::8d514706-338e-4a29-9622-fe7d03cd7e48" providerId="AD" clId="Web-{A2E10F41-9E18-463C-9756-7A07185EE447}" dt="2023-06-27T03:12:21.812" v="159" actId="1076"/>
          <ac:picMkLst>
            <pc:docMk/>
            <pc:sldMk cId="353548566" sldId="300"/>
            <ac:picMk id="15" creationId="{00A400F7-51EE-4D56-FD90-377810E2C116}"/>
          </ac:picMkLst>
        </pc:picChg>
      </pc:sldChg>
      <pc:sldChg chg="addSp modSp">
        <pc:chgData name="CHAN, Hiu-chung Amy" userId="S::amyhcchan@edb.gov.hk::8d514706-338e-4a29-9622-fe7d03cd7e48" providerId="AD" clId="Web-{A2E10F41-9E18-463C-9756-7A07185EE447}" dt="2023-06-27T01:38:42.368" v="16" actId="1076"/>
        <pc:sldMkLst>
          <pc:docMk/>
          <pc:sldMk cId="2871020120" sldId="301"/>
        </pc:sldMkLst>
        <pc:picChg chg="add mod">
          <ac:chgData name="CHAN, Hiu-chung Amy" userId="S::amyhcchan@edb.gov.hk::8d514706-338e-4a29-9622-fe7d03cd7e48" providerId="AD" clId="Web-{A2E10F41-9E18-463C-9756-7A07185EE447}" dt="2023-06-27T01:38:42.368" v="16" actId="1076"/>
          <ac:picMkLst>
            <pc:docMk/>
            <pc:sldMk cId="2871020120" sldId="301"/>
            <ac:picMk id="5" creationId="{060285E5-6F06-9148-35E3-2B59A8551807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3:06:28.301" v="84" actId="1076"/>
        <pc:sldMkLst>
          <pc:docMk/>
          <pc:sldMk cId="1370545450" sldId="309"/>
        </pc:sldMkLst>
        <pc:spChg chg="mod">
          <ac:chgData name="CHAN, Hiu-chung Amy" userId="S::amyhcchan@edb.gov.hk::8d514706-338e-4a29-9622-fe7d03cd7e48" providerId="AD" clId="Web-{A2E10F41-9E18-463C-9756-7A07185EE447}" dt="2023-06-27T03:06:18.160" v="80" actId="14100"/>
          <ac:spMkLst>
            <pc:docMk/>
            <pc:sldMk cId="1370545450" sldId="309"/>
            <ac:spMk id="11" creationId="{00000000-0000-0000-0000-000000000000}"/>
          </ac:spMkLst>
        </pc:spChg>
        <pc:picChg chg="add mod">
          <ac:chgData name="CHAN, Hiu-chung Amy" userId="S::amyhcchan@edb.gov.hk::8d514706-338e-4a29-9622-fe7d03cd7e48" providerId="AD" clId="Web-{A2E10F41-9E18-463C-9756-7A07185EE447}" dt="2023-06-27T03:06:28.301" v="84" actId="1076"/>
          <ac:picMkLst>
            <pc:docMk/>
            <pc:sldMk cId="1370545450" sldId="309"/>
            <ac:picMk id="3" creationId="{E62736C1-7F3B-4A7B-A6FB-0C4055D01095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6:15.097" v="79"/>
          <ac:picMkLst>
            <pc:docMk/>
            <pc:sldMk cId="1370545450" sldId="309"/>
            <ac:picMk id="7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6:21.629" v="81"/>
          <ac:picMkLst>
            <pc:docMk/>
            <pc:sldMk cId="1370545450" sldId="309"/>
            <ac:picMk id="9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6:13.926" v="78"/>
          <ac:picMkLst>
            <pc:docMk/>
            <pc:sldMk cId="1370545450" sldId="309"/>
            <ac:picMk id="10" creationId="{00000000-0000-0000-0000-000000000000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3:08:05.101" v="109" actId="1076"/>
        <pc:sldMkLst>
          <pc:docMk/>
          <pc:sldMk cId="1740529423" sldId="311"/>
        </pc:sldMkLst>
        <pc:picChg chg="add mod">
          <ac:chgData name="CHAN, Hiu-chung Amy" userId="S::amyhcchan@edb.gov.hk::8d514706-338e-4a29-9622-fe7d03cd7e48" providerId="AD" clId="Web-{A2E10F41-9E18-463C-9756-7A07185EE447}" dt="2023-06-27T03:08:05.101" v="109" actId="1076"/>
          <ac:picMkLst>
            <pc:docMk/>
            <pc:sldMk cId="1740529423" sldId="311"/>
            <ac:picMk id="2" creationId="{5EEDB0BB-08D2-8441-A5A9-4226655C6FB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7:41.757" v="98"/>
          <ac:picMkLst>
            <pc:docMk/>
            <pc:sldMk cId="1740529423" sldId="311"/>
            <ac:picMk id="3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7:41.053" v="97"/>
          <ac:picMkLst>
            <pc:docMk/>
            <pc:sldMk cId="1740529423" sldId="311"/>
            <ac:picMk id="4" creationId="{00000000-0000-0000-0000-000000000000}"/>
          </ac:picMkLst>
        </pc:picChg>
        <pc:picChg chg="add mod">
          <ac:chgData name="CHAN, Hiu-chung Amy" userId="S::amyhcchan@edb.gov.hk::8d514706-338e-4a29-9622-fe7d03cd7e48" providerId="AD" clId="Web-{A2E10F41-9E18-463C-9756-7A07185EE447}" dt="2023-06-27T03:07:46.054" v="102" actId="1076"/>
          <ac:picMkLst>
            <pc:docMk/>
            <pc:sldMk cId="1740529423" sldId="311"/>
            <ac:picMk id="5" creationId="{9BB0B5B0-F8BA-53E5-3CC9-C121250FDF98}"/>
          </ac:picMkLst>
        </pc:picChg>
        <pc:picChg chg="mod">
          <ac:chgData name="CHAN, Hiu-chung Amy" userId="S::amyhcchan@edb.gov.hk::8d514706-338e-4a29-9622-fe7d03cd7e48" providerId="AD" clId="Web-{A2E10F41-9E18-463C-9756-7A07185EE447}" dt="2023-06-27T03:07:58.320" v="107" actId="14100"/>
          <ac:picMkLst>
            <pc:docMk/>
            <pc:sldMk cId="1740529423" sldId="311"/>
            <ac:picMk id="11" creationId="{00000000-0000-0000-0000-000000000000}"/>
          </ac:picMkLst>
        </pc:picChg>
        <pc:picChg chg="mod">
          <ac:chgData name="CHAN, Hiu-chung Amy" userId="S::amyhcchan@edb.gov.hk::8d514706-338e-4a29-9622-fe7d03cd7e48" providerId="AD" clId="Web-{A2E10F41-9E18-463C-9756-7A07185EE447}" dt="2023-06-27T03:07:51.960" v="104" actId="1076"/>
          <ac:picMkLst>
            <pc:docMk/>
            <pc:sldMk cId="1740529423" sldId="311"/>
            <ac:picMk id="15" creationId="{00000000-0000-0000-0000-000000000000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3:07:03.380" v="91" actId="14100"/>
        <pc:sldMkLst>
          <pc:docMk/>
          <pc:sldMk cId="3716250758" sldId="312"/>
        </pc:sldMkLst>
        <pc:picChg chg="add mod">
          <ac:chgData name="CHAN, Hiu-chung Amy" userId="S::amyhcchan@edb.gov.hk::8d514706-338e-4a29-9622-fe7d03cd7e48" providerId="AD" clId="Web-{A2E10F41-9E18-463C-9756-7A07185EE447}" dt="2023-06-27T03:07:03.380" v="91" actId="14100"/>
          <ac:picMkLst>
            <pc:docMk/>
            <pc:sldMk cId="3716250758" sldId="312"/>
            <ac:picMk id="2" creationId="{37356AC8-0FC2-A0D8-C6C8-E0B5C560FB69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6:41.567" v="86"/>
          <ac:picMkLst>
            <pc:docMk/>
            <pc:sldMk cId="3716250758" sldId="312"/>
            <ac:picMk id="14" creationId="{00000000-0000-0000-0000-000000000000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3:06:36.973" v="85"/>
          <ac:picMkLst>
            <pc:docMk/>
            <pc:sldMk cId="3716250758" sldId="312"/>
            <ac:picMk id="17" creationId="{00000000-0000-0000-0000-000000000000}"/>
          </ac:picMkLst>
        </pc:picChg>
      </pc:sldChg>
      <pc:sldChg chg="addSp delSp modSp">
        <pc:chgData name="CHAN, Hiu-chung Amy" userId="S::amyhcchan@edb.gov.hk::8d514706-338e-4a29-9622-fe7d03cd7e48" providerId="AD" clId="Web-{A2E10F41-9E18-463C-9756-7A07185EE447}" dt="2023-06-27T01:38:24.055" v="14" actId="14100"/>
        <pc:sldMkLst>
          <pc:docMk/>
          <pc:sldMk cId="2389218208" sldId="357"/>
        </pc:sldMkLst>
        <pc:spChg chg="mod">
          <ac:chgData name="CHAN, Hiu-chung Amy" userId="S::amyhcchan@edb.gov.hk::8d514706-338e-4a29-9622-fe7d03cd7e48" providerId="AD" clId="Web-{A2E10F41-9E18-463C-9756-7A07185EE447}" dt="2023-06-27T01:38:24.055" v="14" actId="14100"/>
          <ac:spMkLst>
            <pc:docMk/>
            <pc:sldMk cId="2389218208" sldId="357"/>
            <ac:spMk id="3" creationId="{00000000-0000-0000-0000-000000000000}"/>
          </ac:spMkLst>
        </pc:spChg>
        <pc:picChg chg="add del mod">
          <ac:chgData name="CHAN, Hiu-chung Amy" userId="S::amyhcchan@edb.gov.hk::8d514706-338e-4a29-9622-fe7d03cd7e48" providerId="AD" clId="Web-{A2E10F41-9E18-463C-9756-7A07185EE447}" dt="2023-06-27T01:37:16.287" v="5"/>
          <ac:picMkLst>
            <pc:docMk/>
            <pc:sldMk cId="2389218208" sldId="357"/>
            <ac:picMk id="4" creationId="{8FE0CF2E-C6A3-2466-F7CD-A3F2C266688C}"/>
          </ac:picMkLst>
        </pc:picChg>
        <pc:picChg chg="del">
          <ac:chgData name="CHAN, Hiu-chung Amy" userId="S::amyhcchan@edb.gov.hk::8d514706-338e-4a29-9622-fe7d03cd7e48" providerId="AD" clId="Web-{A2E10F41-9E18-463C-9756-7A07185EE447}" dt="2023-06-27T01:36:19.270" v="3"/>
          <ac:picMkLst>
            <pc:docMk/>
            <pc:sldMk cId="2389218208" sldId="357"/>
            <ac:picMk id="5" creationId="{00000000-0000-0000-0000-000000000000}"/>
          </ac:picMkLst>
        </pc:picChg>
        <pc:picChg chg="add mod">
          <ac:chgData name="CHAN, Hiu-chung Amy" userId="S::amyhcchan@edb.gov.hk::8d514706-338e-4a29-9622-fe7d03cd7e48" providerId="AD" clId="Web-{A2E10F41-9E18-463C-9756-7A07185EE447}" dt="2023-06-27T01:38:21.680" v="12" actId="1076"/>
          <ac:picMkLst>
            <pc:docMk/>
            <pc:sldMk cId="2389218208" sldId="357"/>
            <ac:picMk id="6" creationId="{5D48CB9D-7455-C874-383F-72B38A22BACA}"/>
          </ac:picMkLst>
        </pc:picChg>
      </pc:sldChg>
    </pc:docChg>
  </pc:docChgLst>
  <pc:docChgLst>
    <pc:chgData name="CHAN, Hiu-chung Amy" userId="S::amyhcchan@edb.gov.hk::8d514706-338e-4a29-9622-fe7d03cd7e48" providerId="AD" clId="Web-{3492B9B2-1546-4783-9436-AE290C1AA350}"/>
    <pc:docChg chg="modSld">
      <pc:chgData name="CHAN, Hiu-chung Amy" userId="S::amyhcchan@edb.gov.hk::8d514706-338e-4a29-9622-fe7d03cd7e48" providerId="AD" clId="Web-{3492B9B2-1546-4783-9436-AE290C1AA350}" dt="2023-06-27T06:23:16.474" v="7" actId="14100"/>
      <pc:docMkLst>
        <pc:docMk/>
      </pc:docMkLst>
      <pc:sldChg chg="addSp modSp">
        <pc:chgData name="CHAN, Hiu-chung Amy" userId="S::amyhcchan@edb.gov.hk::8d514706-338e-4a29-9622-fe7d03cd7e48" providerId="AD" clId="Web-{3492B9B2-1546-4783-9436-AE290C1AA350}" dt="2023-06-27T06:09:38.722" v="3" actId="1076"/>
        <pc:sldMkLst>
          <pc:docMk/>
          <pc:sldMk cId="84340533" sldId="275"/>
        </pc:sldMkLst>
        <pc:picChg chg="add mod">
          <ac:chgData name="CHAN, Hiu-chung Amy" userId="S::amyhcchan@edb.gov.hk::8d514706-338e-4a29-9622-fe7d03cd7e48" providerId="AD" clId="Web-{3492B9B2-1546-4783-9436-AE290C1AA350}" dt="2023-06-27T06:09:38.722" v="3" actId="1076"/>
          <ac:picMkLst>
            <pc:docMk/>
            <pc:sldMk cId="84340533" sldId="275"/>
            <ac:picMk id="5" creationId="{71D2BE5C-5D25-4FFA-532F-B469C8E4522E}"/>
          </ac:picMkLst>
        </pc:picChg>
      </pc:sldChg>
      <pc:sldChg chg="modSp">
        <pc:chgData name="CHAN, Hiu-chung Amy" userId="S::amyhcchan@edb.gov.hk::8d514706-338e-4a29-9622-fe7d03cd7e48" providerId="AD" clId="Web-{3492B9B2-1546-4783-9436-AE290C1AA350}" dt="2023-06-27T06:23:16.474" v="7" actId="14100"/>
        <pc:sldMkLst>
          <pc:docMk/>
          <pc:sldMk cId="2494335691" sldId="278"/>
        </pc:sldMkLst>
        <pc:picChg chg="mod">
          <ac:chgData name="CHAN, Hiu-chung Amy" userId="S::amyhcchan@edb.gov.hk::8d514706-338e-4a29-9622-fe7d03cd7e48" providerId="AD" clId="Web-{3492B9B2-1546-4783-9436-AE290C1AA350}" dt="2023-06-27T06:23:16.474" v="7" actId="14100"/>
          <ac:picMkLst>
            <pc:docMk/>
            <pc:sldMk cId="2494335691" sldId="278"/>
            <ac:picMk id="4" creationId="{404AEDE3-1729-5FCF-4CF4-952CA9600163}"/>
          </ac:picMkLst>
        </pc:picChg>
      </pc:sldChg>
      <pc:sldChg chg="addSp modSp">
        <pc:chgData name="CHAN, Hiu-chung Amy" userId="S::amyhcchan@edb.gov.hk::8d514706-338e-4a29-9622-fe7d03cd7e48" providerId="AD" clId="Web-{3492B9B2-1546-4783-9436-AE290C1AA350}" dt="2023-06-27T06:22:44.036" v="6" actId="14100"/>
        <pc:sldMkLst>
          <pc:docMk/>
          <pc:sldMk cId="414501030" sldId="305"/>
        </pc:sldMkLst>
        <pc:picChg chg="add mod">
          <ac:chgData name="CHAN, Hiu-chung Amy" userId="S::amyhcchan@edb.gov.hk::8d514706-338e-4a29-9622-fe7d03cd7e48" providerId="AD" clId="Web-{3492B9B2-1546-4783-9436-AE290C1AA350}" dt="2023-06-27T06:22:44.036" v="6" actId="14100"/>
          <ac:picMkLst>
            <pc:docMk/>
            <pc:sldMk cId="414501030" sldId="305"/>
            <ac:picMk id="4" creationId="{1C9E9B79-17BE-5688-0128-B264A7D4248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A95CF-6880-4CCF-99EF-96EC7F71C534}" type="datetimeFigureOut">
              <a:rPr lang="zh-TW" altLang="en-US" smtClean="0"/>
              <a:t>2026/9/22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1601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4" y="9431601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0465A-E49F-43D6-90D3-2C73B40A57D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151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D7EB3-7E6A-4831-88FB-F9D5D8505BDE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1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1601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C5787-17D5-413B-BA44-51E9E6EA943A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1533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91547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0" dirty="0">
                <a:solidFill>
                  <a:schemeClr val="accent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8</a:t>
            </a:r>
            <a:r>
              <a:rPr lang="zh-TW" altLang="en-US" sz="1200" b="0" dirty="0">
                <a:solidFill>
                  <a:schemeClr val="accent2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字呼吸</a:t>
            </a:r>
            <a:r>
              <a:rPr lang="zh-TW" altLang="en-US" sz="1200" b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練習</a:t>
            </a:r>
            <a:r>
              <a:rPr lang="en-US" altLang="zh-TW" sz="1200" b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https://youtu.be/XGQ2rG1Cvqg</a:t>
            </a:r>
            <a:endParaRPr lang="en-US" sz="1200" b="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53174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zh-HK" sz="1200" b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壓力與反應</a:t>
            </a:r>
            <a:r>
              <a:rPr lang="zh-TW" altLang="en-US" sz="1200" b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</a:t>
            </a:r>
            <a:r>
              <a:rPr lang="zh-TW" altLang="zh-HK" sz="1200" b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片</a:t>
            </a:r>
            <a:r>
              <a:rPr lang="en-US" altLang="zh-TW" sz="1200" b="0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https://youtu.be/UO0k0qRRUVc</a:t>
            </a:r>
            <a:endParaRPr lang="zh-HK" altLang="en-US" sz="1200" b="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27519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12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803233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13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28938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請參考</a:t>
            </a:r>
            <a:r>
              <a:rPr lang="en-US" altLang="zh-TW"/>
              <a:t>《</a:t>
            </a:r>
            <a:r>
              <a:rPr lang="zh-TW" altLang="en-US" dirty="0"/>
              <a:t>附件</a:t>
            </a:r>
            <a:r>
              <a:rPr lang="en-US" altLang="zh-TW" dirty="0"/>
              <a:t>2.3 </a:t>
            </a:r>
            <a:r>
              <a:rPr lang="zh-TW" altLang="en-US" dirty="0"/>
              <a:t>焦慮反應配配對活動簡報</a:t>
            </a:r>
            <a:r>
              <a:rPr lang="en-US" altLang="zh-TW" dirty="0"/>
              <a:t>》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14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919917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15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38101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17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75819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18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90343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19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688493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21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4514467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22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63322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23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609793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「陽光思想及黑雲思想」影片</a:t>
            </a:r>
            <a:r>
              <a:rPr lang="en-US" altLang="zh-TW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https://youtu.be/Aw_UVCdRwpM</a:t>
            </a:r>
            <a:endParaRPr lang="zh-TW" altLang="en-US" sz="1200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24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02438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8C5787-17D5-413B-BA44-51E9E6EA943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HK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702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26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626763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28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6761949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29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853193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30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336461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32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935433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C5787-17D5-413B-BA44-51E9E6EA943A}" type="slidenum">
              <a:rPr lang="zh-HK" altLang="en-US" smtClean="0"/>
              <a:t>35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31756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HK"/>
              <a:t>Click to edit Master subtitle style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849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17672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HK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900940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88294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HK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43391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7357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71373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HK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4435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HK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HK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23925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422176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331654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HK"/>
              <a:t>Click to edit Master title style</a:t>
            </a:r>
            <a:endParaRPr lang="zh-HK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HK"/>
              <a:t>Edit Master text styles</a:t>
            </a:r>
          </a:p>
          <a:p>
            <a:pPr lvl="1"/>
            <a:r>
              <a:rPr lang="en-US" altLang="zh-HK"/>
              <a:t>Second level</a:t>
            </a:r>
          </a:p>
          <a:p>
            <a:pPr lvl="2"/>
            <a:r>
              <a:rPr lang="en-US" altLang="zh-HK"/>
              <a:t>Third level</a:t>
            </a:r>
          </a:p>
          <a:p>
            <a:pPr lvl="3"/>
            <a:r>
              <a:rPr lang="en-US" altLang="zh-HK"/>
              <a:t>Fourth level</a:t>
            </a:r>
          </a:p>
          <a:p>
            <a:pPr lvl="4"/>
            <a:r>
              <a:rPr lang="en-US" altLang="zh-HK"/>
              <a:t>Fifth level</a:t>
            </a:r>
            <a:endParaRPr lang="zh-HK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737D5-BE2F-4917-BF16-8AEDE9ABED5D}" type="datetimeFigureOut">
              <a:rPr lang="zh-HK" altLang="en-US" smtClean="0"/>
              <a:t>22/9/2026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C54B4-13B0-498A-A8FF-42D26E7B0F44}" type="slidenum">
              <a:rPr lang="zh-HK" altLang="en-US" smtClean="0"/>
              <a:t>‹#›</a:t>
            </a:fld>
            <a:endParaRPr lang="zh-HK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31889" y="256032"/>
            <a:ext cx="11382159" cy="63642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AFE3E7"/>
          </a:solidFill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  <a:grpFill/>
          </p:grpSpPr>
          <p:sp>
            <p:nvSpPr>
              <p:cNvPr id="11" name="Rectangle 10"/>
              <p:cNvSpPr/>
              <p:nvPr/>
            </p:nvSpPr>
            <p:spPr>
              <a:xfrm>
                <a:off x="0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08118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042729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623272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203815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711933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246544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827087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409995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918113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5452724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6033267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609662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652391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7117780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232934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8804121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9312239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9846850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10427393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0939583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1442399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1935968" y="0"/>
                <a:ext cx="256032" cy="6858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431889" y="256032"/>
              <a:ext cx="11382159" cy="6364224"/>
            </a:xfrm>
            <a:prstGeom prst="rect">
              <a:avLst/>
            </a:prstGeom>
            <a:solidFill>
              <a:srgbClr val="FFE6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56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H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youtu.be/XGQ2rG1Cvq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hyperlink" Target="https://youtu.be/UO0k0qRRUVc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microsoft.com/office/2007/relationships/hdphoto" Target="../media/hdphoto2.wdp"/><Relationship Id="rId5" Type="http://schemas.openxmlformats.org/officeDocument/2006/relationships/image" Target="../media/image15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.png"/><Relationship Id="rId7" Type="http://schemas.microsoft.com/office/2007/relationships/hdphoto" Target="../media/hdphoto5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microsoft.com/office/2007/relationships/hdphoto" Target="../media/hdphoto4.wdp"/><Relationship Id="rId4" Type="http://schemas.openxmlformats.org/officeDocument/2006/relationships/image" Target="../media/image37.png"/><Relationship Id="rId9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hyperlink" Target="https://youtu.be/Aw_UVCdRwpM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49.png"/><Relationship Id="rId10" Type="http://schemas.microsoft.com/office/2007/relationships/hdphoto" Target="../media/hdphoto2.wdp"/><Relationship Id="rId4" Type="http://schemas.openxmlformats.org/officeDocument/2006/relationships/image" Target="../media/image44.png"/><Relationship Id="rId9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7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1824" y="2155194"/>
            <a:ext cx="7422896" cy="2387600"/>
          </a:xfrm>
        </p:spPr>
        <p:txBody>
          <a:bodyPr>
            <a:normAutofit/>
          </a:bodyPr>
          <a:lstStyle/>
          <a:p>
            <a:pPr>
              <a:tabLst>
                <a:tab pos="358775" algn="l"/>
              </a:tabLst>
            </a:pP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第二節</a:t>
            </a:r>
            <a:br>
              <a:rPr lang="en-US" altLang="zh-TW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6600" b="1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焦慮的反應</a:t>
            </a:r>
            <a:endParaRPr lang="zh-HK" altLang="en-US" sz="66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3" descr="一張含有 卡通, 美工圖案, 圖解, 藝術 的圖片&#10;&#10;自動產生的描述">
            <a:extLst>
              <a:ext uri="{FF2B5EF4-FFF2-40B4-BE49-F238E27FC236}">
                <a16:creationId xmlns:a16="http://schemas.microsoft.com/office/drawing/2014/main" id="{DDC40B63-5DCF-8FB9-6AC5-B7BF5D890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7504" y="2338074"/>
            <a:ext cx="2743200" cy="2751389"/>
          </a:xfrm>
          <a:prstGeom prst="rect">
            <a:avLst/>
          </a:prstGeom>
        </p:spPr>
      </p:pic>
      <p:sp>
        <p:nvSpPr>
          <p:cNvPr id="4" name="Rectangle 2"/>
          <p:cNvSpPr/>
          <p:nvPr/>
        </p:nvSpPr>
        <p:spPr>
          <a:xfrm>
            <a:off x="10559695" y="611632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教育局</a:t>
            </a:r>
          </a:p>
        </p:txBody>
      </p:sp>
    </p:spTree>
    <p:extLst>
      <p:ext uri="{BB962C8B-B14F-4D97-AF65-F5344CB8AC3E}">
        <p14:creationId xmlns:p14="http://schemas.microsoft.com/office/powerpoint/2010/main" val="2420959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47216" y="-117195"/>
            <a:ext cx="4583747" cy="1219200"/>
          </a:xfrm>
        </p:spPr>
        <p:txBody>
          <a:bodyPr>
            <a:normAutofit/>
          </a:bodyPr>
          <a:lstStyle/>
          <a:p>
            <a:r>
              <a:rPr lang="zh-TW" altLang="en-US" sz="6000" dirty="0"/>
              <a:t> 	</a:t>
            </a:r>
            <a:endParaRPr lang="zh-HK" altLang="en-US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>
            <a:hlinkClick r:id="rId4"/>
            <a:extLst>
              <a:ext uri="{FF2B5EF4-FFF2-40B4-BE49-F238E27FC236}">
                <a16:creationId xmlns:a16="http://schemas.microsoft.com/office/drawing/2014/main" id="{7FC10662-97C2-4479-8F07-B5D01C24FE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0"/>
            <a:ext cx="121859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97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549" y="720162"/>
            <a:ext cx="9914681" cy="1325563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第一節 學習重點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0278" y="2045725"/>
            <a:ext cx="10299222" cy="4351338"/>
          </a:xfrm>
        </p:spPr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良好的</a:t>
            </a:r>
            <a:r>
              <a:rPr lang="zh-TW" altLang="en-US" sz="36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36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身體健康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同樣重要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buFont typeface="Wingdings" panose="05000000000000000000" pitchFamily="2" charset="2"/>
              <a:buChar char="ü"/>
            </a:pP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36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戰鬥或逃跑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」是與生俱來的反應機制，身體警鐘響起能給予提醒，</a:t>
            </a:r>
            <a:r>
              <a:rPr lang="zh-TW" altLang="en-US" sz="36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幫助我們應對困境</a:t>
            </a:r>
            <a:endParaRPr lang="en-US" altLang="zh-TW" sz="36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buFont typeface="Wingdings" panose="05000000000000000000" pitchFamily="2" charset="2"/>
              <a:buChar char="ü"/>
            </a:pPr>
            <a:endParaRPr lang="en-US" altLang="zh-TW" sz="3600" b="1" dirty="0">
              <a:solidFill>
                <a:srgbClr val="60C6C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buFont typeface="Wingdings" panose="05000000000000000000" pitchFamily="2" charset="2"/>
              <a:buChar char="ü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身體警鐘長期出現</a:t>
            </a:r>
            <a:r>
              <a:rPr lang="zh-TW" altLang="en-US" sz="36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誤鳴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，會影響我們的精神健康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>
              <a:buNone/>
            </a:pPr>
            <a:endParaRPr lang="zh-TW" altLang="zh-HK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 descr="一張含有 文字, 向量圖形 的圖片&#10;&#10;自動產生的描述">
            <a:extLst>
              <a:ext uri="{FF2B5EF4-FFF2-40B4-BE49-F238E27FC236}">
                <a16:creationId xmlns:a16="http://schemas.microsoft.com/office/drawing/2014/main" id="{E5669C5E-6A47-7D3F-3BA2-EFA4F5E4E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601914" y="720162"/>
            <a:ext cx="2254657" cy="161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71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4"/>
          <p:cNvSpPr>
            <a:spLocks noGrp="1"/>
          </p:cNvSpPr>
          <p:nvPr>
            <p:ph type="title"/>
          </p:nvPr>
        </p:nvSpPr>
        <p:spPr>
          <a:xfrm>
            <a:off x="934440" y="7290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solidFill>
                  <a:srgbClr val="FF99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第一節 精神健康金句：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28087" y="3176577"/>
            <a:ext cx="49408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精神健康我知道，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壓力應對無難度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6951" y="2695799"/>
            <a:ext cx="1861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FFB689"/>
                </a:solidFill>
                <a:latin typeface="Rockwell Extra Bold" panose="02060903040505020403" pitchFamily="18" charset="0"/>
                <a:ea typeface="微軟正黑體" panose="020B0604030504040204" pitchFamily="34" charset="-120"/>
              </a:rPr>
              <a:t>“</a:t>
            </a:r>
            <a:endParaRPr lang="zh-TW" altLang="en-US" sz="8000" b="1" dirty="0">
              <a:solidFill>
                <a:srgbClr val="FFB689"/>
              </a:solidFill>
              <a:latin typeface="Rockwell Extra Bold" panose="02060903040505020403" pitchFamily="18" charset="0"/>
              <a:ea typeface="微軟正黑體" panose="020B0604030504040204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54997" y="3896463"/>
            <a:ext cx="1861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FFB689"/>
                </a:solidFill>
                <a:latin typeface="Rockwell Extra Bold" panose="02060903040505020403" pitchFamily="18" charset="0"/>
                <a:ea typeface="微軟正黑體" panose="020B0604030504040204" pitchFamily="34" charset="-120"/>
              </a:rPr>
              <a:t>”</a:t>
            </a:r>
            <a:endParaRPr lang="zh-TW" altLang="en-US" sz="8000" b="1" dirty="0">
              <a:solidFill>
                <a:srgbClr val="FFB689"/>
              </a:solidFill>
              <a:latin typeface="Rockwell Extra Bold" panose="02060903040505020403" pitchFamily="18" charset="0"/>
              <a:ea typeface="微軟正黑體" panose="020B0604030504040204" pitchFamily="34" charset="-12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09" y="1942867"/>
            <a:ext cx="4538603" cy="390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18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429" y="365125"/>
            <a:ext cx="9914681" cy="1325563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本節學習重點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5429" y="1690688"/>
            <a:ext cx="9521142" cy="4351338"/>
          </a:xfrm>
        </p:spPr>
        <p:txBody>
          <a:bodyPr>
            <a:normAutofit/>
          </a:bodyPr>
          <a:lstStyle/>
          <a:p>
            <a:pPr lvl="0"/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深入認識</a:t>
            </a:r>
            <a:r>
              <a:rPr lang="zh-TW" altLang="en-US" sz="40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「焦慮」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這種情緒</a:t>
            </a: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了解因焦慮而出現的</a:t>
            </a:r>
            <a:r>
              <a:rPr lang="zh-TW" altLang="en-US" sz="40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不同反應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40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影響</a:t>
            </a:r>
            <a:endParaRPr lang="zh-TW" altLang="zh-HK" sz="40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3" descr="一張含有 卡通, 美工圖案, 圖解, 藝術 的圖片&#10;&#10;自動產生的描述">
            <a:extLst>
              <a:ext uri="{FF2B5EF4-FFF2-40B4-BE49-F238E27FC236}">
                <a16:creationId xmlns:a16="http://schemas.microsoft.com/office/drawing/2014/main" id="{060285E5-6F06-9148-35E3-2B59A8551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0554" y="3435213"/>
            <a:ext cx="2743200" cy="275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020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08700" y="-15143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HK" altLang="en-US" sz="6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3" descr="一張含有 卡通, 美工圖案, 圖解, 藝術 的圖片&#10;&#10;自動產生的描述">
            <a:extLst>
              <a:ext uri="{FF2B5EF4-FFF2-40B4-BE49-F238E27FC236}">
                <a16:creationId xmlns:a16="http://schemas.microsoft.com/office/drawing/2014/main" id="{7EB5FF10-F32A-1DBC-E0F7-C2055C61D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33" y="4470382"/>
            <a:ext cx="1477993" cy="1486182"/>
          </a:xfrm>
          <a:prstGeom prst="rect">
            <a:avLst/>
          </a:prstGeom>
        </p:spPr>
      </p:pic>
      <p:pic>
        <p:nvPicPr>
          <p:cNvPr id="7" name="圖片 7" descr="一張含有 美工圖案, 圖解, 卡通 的圖片&#10;&#10;自動產生的描述">
            <a:extLst>
              <a:ext uri="{FF2B5EF4-FFF2-40B4-BE49-F238E27FC236}">
                <a16:creationId xmlns:a16="http://schemas.microsoft.com/office/drawing/2014/main" id="{9DC77018-5E5E-CD60-F04D-9A90ECC410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59041" y="4890974"/>
            <a:ext cx="1262333" cy="105858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543792" y="3266625"/>
            <a:ext cx="96026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建議老師可在網絡上搜尋一段有關焦慮情緒的短片。</a:t>
            </a:r>
            <a:endParaRPr lang="zh-TW" altLang="en-US" sz="2400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432534" y="1060898"/>
            <a:ext cx="3364523" cy="1325563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網上影片</a:t>
            </a:r>
            <a:endParaRPr lang="zh-HK" altLang="en-US" sz="5400" dirty="0">
              <a:solidFill>
                <a:schemeClr val="accent2"/>
              </a:solidFill>
            </a:endParaRPr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391" y="854206"/>
            <a:ext cx="2101766" cy="153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45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12" y="888974"/>
            <a:ext cx="9509752" cy="53492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64458" y="2286319"/>
            <a:ext cx="455613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請在便利貼寫上一種會令你覺得焦慮的人物、動物、昆蟲、事情或場景</a:t>
            </a:r>
            <a:endParaRPr lang="zh-HK" alt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2" descr="一張含有 美工圖案, 圖解, 動畫卡通, 卡通 的圖片&#10;&#10;自動產生的描述">
            <a:extLst>
              <a:ext uri="{FF2B5EF4-FFF2-40B4-BE49-F238E27FC236}">
                <a16:creationId xmlns:a16="http://schemas.microsoft.com/office/drawing/2014/main" id="{6FBD159D-B003-1E2E-0DFB-CF18EC8B4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8788" y="870325"/>
            <a:ext cx="2743200" cy="2451370"/>
          </a:xfrm>
          <a:prstGeom prst="rect">
            <a:avLst/>
          </a:prstGeom>
        </p:spPr>
      </p:pic>
      <p:pic>
        <p:nvPicPr>
          <p:cNvPr id="3" name="圖片 3" descr="一張含有 美工圖案, 卡通, 圖解, 足部穿著 的圖片&#10;&#10;自動產生的描述">
            <a:extLst>
              <a:ext uri="{FF2B5EF4-FFF2-40B4-BE49-F238E27FC236}">
                <a16:creationId xmlns:a16="http://schemas.microsoft.com/office/drawing/2014/main" id="{0C317EC3-B4F3-54CB-6A53-5BC9F59C9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877" y="2935198"/>
            <a:ext cx="2590800" cy="2961250"/>
          </a:xfrm>
          <a:prstGeom prst="rect">
            <a:avLst/>
          </a:prstGeom>
        </p:spPr>
      </p:pic>
      <p:pic>
        <p:nvPicPr>
          <p:cNvPr id="4" name="圖片 4" descr="一張含有 鋼琴, 卡通, 音樂鍵盤, 鍵盤 的圖片&#10;&#10;自動產生的描述">
            <a:extLst>
              <a:ext uri="{FF2B5EF4-FFF2-40B4-BE49-F238E27FC236}">
                <a16:creationId xmlns:a16="http://schemas.microsoft.com/office/drawing/2014/main" id="{10B77953-5578-D898-9A5F-AEE70B771C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8363" y="3837173"/>
            <a:ext cx="2743200" cy="240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88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445" y="616989"/>
            <a:ext cx="10515600" cy="5021581"/>
          </a:xfrm>
        </p:spPr>
        <p:txBody>
          <a:bodyPr>
            <a:no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當面對一些自己</a:t>
            </a:r>
            <a:r>
              <a:rPr lang="zh-TW" altLang="en-US" sz="32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未能控制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或者</a:t>
            </a:r>
            <a:r>
              <a:rPr lang="zh-TW" altLang="en-US" sz="32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未知的事情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時，例如：作滙報、面對考試、結識新朋友時，感到焦慮是正常的情緒反應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焦慮的感覺：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恰當的焦慮可以</a:t>
            </a:r>
            <a:r>
              <a:rPr lang="zh-TW" altLang="en-US" sz="32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保障我們人身安全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，及</a:t>
            </a:r>
            <a:r>
              <a:rPr lang="zh-TW" altLang="en-US" sz="32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推動我們把事情做得更好</a:t>
            </a:r>
            <a:endParaRPr lang="en-US" altLang="zh-TW" sz="32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當危機結束或令我們焦慮的事情已經過去，這些焦慮的感覺便會逐漸下降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橢圓形圖說文字 3"/>
          <p:cNvSpPr/>
          <p:nvPr/>
        </p:nvSpPr>
        <p:spPr>
          <a:xfrm>
            <a:off x="1855084" y="2638154"/>
            <a:ext cx="2108964" cy="1288238"/>
          </a:xfrm>
          <a:prstGeom prst="wedgeEllipseCallout">
            <a:avLst>
              <a:gd name="adj1" fmla="val -32545"/>
              <a:gd name="adj2" fmla="val 58604"/>
            </a:avLst>
          </a:prstGeom>
          <a:solidFill>
            <a:srgbClr val="FFC000"/>
          </a:solidFill>
          <a:ln w="1524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HK" altLang="en-US" sz="4000">
                <a:latin typeface="微軟正黑體" panose="020B0604030504040204" pitchFamily="34" charset="-120"/>
                <a:ea typeface="微軟正黑體" panose="020B0604030504040204" pitchFamily="34" charset="-120"/>
              </a:rPr>
              <a:t>害怕</a:t>
            </a:r>
            <a:endParaRPr lang="en-US" sz="4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橢圓形圖說文字 4"/>
          <p:cNvSpPr/>
          <p:nvPr/>
        </p:nvSpPr>
        <p:spPr>
          <a:xfrm>
            <a:off x="4309311" y="2206306"/>
            <a:ext cx="1461265" cy="1075967"/>
          </a:xfrm>
          <a:prstGeom prst="wedgeEllipseCallout">
            <a:avLst>
              <a:gd name="adj1" fmla="val 25265"/>
              <a:gd name="adj2" fmla="val 73392"/>
            </a:avLst>
          </a:prstGeom>
          <a:solidFill>
            <a:srgbClr val="92D050"/>
          </a:solidFill>
          <a:ln w="15240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HK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擔心</a:t>
            </a:r>
            <a:endParaRPr lang="en-US" sz="6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橢圓形圖說文字 5"/>
          <p:cNvSpPr/>
          <p:nvPr/>
        </p:nvSpPr>
        <p:spPr>
          <a:xfrm>
            <a:off x="6303970" y="2809206"/>
            <a:ext cx="1800155" cy="1075967"/>
          </a:xfrm>
          <a:prstGeom prst="wedgeEllipseCallout">
            <a:avLst>
              <a:gd name="adj1" fmla="val 5151"/>
              <a:gd name="adj2" fmla="val 76427"/>
            </a:avLst>
          </a:prstGeom>
          <a:solidFill>
            <a:schemeClr val="accent1">
              <a:lumMod val="60000"/>
              <a:lumOff val="40000"/>
            </a:schemeClr>
          </a:solidFill>
          <a:ln w="15240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3200">
                <a:latin typeface="微軟正黑體" panose="020B0604030504040204" pitchFamily="34" charset="-120"/>
                <a:ea typeface="微軟正黑體" panose="020B0604030504040204" pitchFamily="34" charset="-120"/>
              </a:rPr>
              <a:t>緊張</a:t>
            </a:r>
            <a:endParaRPr lang="en-US" sz="60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橢圓形圖說文字 6"/>
          <p:cNvSpPr/>
          <p:nvPr/>
        </p:nvSpPr>
        <p:spPr>
          <a:xfrm>
            <a:off x="8431269" y="2485835"/>
            <a:ext cx="1800155" cy="1075967"/>
          </a:xfrm>
          <a:prstGeom prst="wedgeEllipseCallout">
            <a:avLst>
              <a:gd name="adj1" fmla="val 35991"/>
              <a:gd name="adj2" fmla="val 76427"/>
            </a:avLst>
          </a:prstGeom>
          <a:solidFill>
            <a:srgbClr val="FF9999"/>
          </a:solidFill>
          <a:ln w="15240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4000">
                <a:latin typeface="微軟正黑體" panose="020B0604030504040204" pitchFamily="34" charset="-120"/>
                <a:ea typeface="微軟正黑體" panose="020B0604030504040204" pitchFamily="34" charset="-120"/>
              </a:rPr>
              <a:t>驚慌</a:t>
            </a:r>
            <a:endParaRPr lang="en-US" sz="72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0330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過度的焦慮</a:t>
            </a:r>
            <a:endParaRPr lang="zh-HK" altLang="en-US" sz="54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65910"/>
            <a:ext cx="10515600" cy="502158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焦慮有沒有長期出現？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焦慮的反應有沒有很多很大？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有沒有嚴重影響着我們的日常生活、學業或社交活動？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en-US" altLang="zh-TW" sz="1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TW" altLang="en-US" sz="5400" b="1" u="sng" dirty="0">
                <a:solidFill>
                  <a:srgbClr val="60C6C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過度的焦慮將影響精神健康</a:t>
            </a:r>
            <a:endParaRPr lang="zh-TW" altLang="en-US" sz="5400" b="1" u="sng" dirty="0">
              <a:solidFill>
                <a:srgbClr val="60C6CF"/>
              </a:solidFill>
            </a:endParaRPr>
          </a:p>
          <a:p>
            <a:pPr>
              <a:lnSpc>
                <a:spcPct val="100000"/>
              </a:lnSpc>
            </a:pP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4" descr="一張含有 圖形, 設計 的圖片&#10;&#10;自動產生的描述">
            <a:extLst>
              <a:ext uri="{FF2B5EF4-FFF2-40B4-BE49-F238E27FC236}">
                <a16:creationId xmlns:a16="http://schemas.microsoft.com/office/drawing/2014/main" id="{1C9E9B79-17BE-5688-0128-B264A7D42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900" y="1565910"/>
            <a:ext cx="3872900" cy="18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1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128" y="377032"/>
            <a:ext cx="1089909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buNone/>
            </a:pP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焦慮情緒人人都會有，尤其當我們</a:t>
            </a:r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面對一些未能控制或者未知的事情時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，出現</a:t>
            </a:r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害怕、擔心和緊張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是好正常的，但我們需要留意有否</a:t>
            </a:r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出現過度的焦慮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HK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3" descr="一張含有 卡通, 美工圖案, 圖解, 藝術 的圖片&#10;&#10;自動產生的描述">
            <a:extLst>
              <a:ext uri="{FF2B5EF4-FFF2-40B4-BE49-F238E27FC236}">
                <a16:creationId xmlns:a16="http://schemas.microsoft.com/office/drawing/2014/main" id="{71D2BE5C-5D25-4FFA-532F-B469C8E452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3884422"/>
            <a:ext cx="2676519" cy="2687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40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508700" y="-15143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HK" altLang="en-US" sz="6000" b="1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hlinkClick r:id="rId4"/>
            <a:extLst>
              <a:ext uri="{FF2B5EF4-FFF2-40B4-BE49-F238E27FC236}">
                <a16:creationId xmlns:a16="http://schemas.microsoft.com/office/drawing/2014/main" id="{D9ECFA72-DD87-4EE9-91BA-95E0F181F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89"/>
            <a:ext cx="12192000" cy="685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36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62"/>
          <p:cNvGrpSpPr/>
          <p:nvPr/>
        </p:nvGrpSpPr>
        <p:grpSpPr>
          <a:xfrm>
            <a:off x="3461460" y="2740358"/>
            <a:ext cx="5242193" cy="3188896"/>
            <a:chOff x="3572119" y="2152372"/>
            <a:chExt cx="5242193" cy="3188896"/>
          </a:xfrm>
        </p:grpSpPr>
        <p:grpSp>
          <p:nvGrpSpPr>
            <p:cNvPr id="31" name="Group 29"/>
            <p:cNvGrpSpPr/>
            <p:nvPr/>
          </p:nvGrpSpPr>
          <p:grpSpPr>
            <a:xfrm>
              <a:off x="3587287" y="2152372"/>
              <a:ext cx="2854626" cy="1605728"/>
              <a:chOff x="3187360" y="2129369"/>
              <a:chExt cx="2854626" cy="1605728"/>
            </a:xfrm>
          </p:grpSpPr>
          <p:pic>
            <p:nvPicPr>
              <p:cNvPr id="44" name="Picture 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7360" y="2129369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45" name="TextBox 20"/>
              <p:cNvSpPr txBox="1"/>
              <p:nvPr/>
            </p:nvSpPr>
            <p:spPr>
              <a:xfrm>
                <a:off x="3653306" y="2609457"/>
                <a:ext cx="207280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HK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思想反</a:t>
                </a:r>
                <a:r>
                  <a:rPr lang="zh-TW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32" name="Group 28"/>
            <p:cNvGrpSpPr/>
            <p:nvPr/>
          </p:nvGrpSpPr>
          <p:grpSpPr>
            <a:xfrm>
              <a:off x="5959686" y="2184702"/>
              <a:ext cx="2854626" cy="1605728"/>
              <a:chOff x="6492548" y="2153847"/>
              <a:chExt cx="2854626" cy="1605728"/>
            </a:xfrm>
          </p:grpSpPr>
          <p:pic>
            <p:nvPicPr>
              <p:cNvPr id="42" name="Picture 14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prstClr val="black"/>
                  <a:srgbClr val="FF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92548" y="2153847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43" name="TextBox 21"/>
              <p:cNvSpPr txBox="1"/>
              <p:nvPr/>
            </p:nvSpPr>
            <p:spPr>
              <a:xfrm>
                <a:off x="6918867" y="2609457"/>
                <a:ext cx="20323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情緒</a:t>
                </a:r>
                <a:r>
                  <a:rPr lang="zh-HK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33" name="Group 30"/>
            <p:cNvGrpSpPr/>
            <p:nvPr/>
          </p:nvGrpSpPr>
          <p:grpSpPr>
            <a:xfrm>
              <a:off x="3572119" y="3723649"/>
              <a:ext cx="2854626" cy="1605728"/>
              <a:chOff x="3187360" y="3955265"/>
              <a:chExt cx="2854626" cy="1605728"/>
            </a:xfrm>
          </p:grpSpPr>
          <p:pic>
            <p:nvPicPr>
              <p:cNvPr id="40" name="Picture 13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7360" y="3955265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41" name="TextBox 22"/>
              <p:cNvSpPr txBox="1"/>
              <p:nvPr/>
            </p:nvSpPr>
            <p:spPr>
              <a:xfrm>
                <a:off x="3633527" y="4477469"/>
                <a:ext cx="20345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身體</a:t>
                </a:r>
                <a:r>
                  <a:rPr lang="zh-HK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34" name="Group 31"/>
            <p:cNvGrpSpPr/>
            <p:nvPr/>
          </p:nvGrpSpPr>
          <p:grpSpPr>
            <a:xfrm>
              <a:off x="5959686" y="3735540"/>
              <a:ext cx="2854626" cy="1605728"/>
              <a:chOff x="6528906" y="3955265"/>
              <a:chExt cx="2854626" cy="1605728"/>
            </a:xfrm>
          </p:grpSpPr>
          <p:pic>
            <p:nvPicPr>
              <p:cNvPr id="38" name="Picture 15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28906" y="3955265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39" name="TextBox 23"/>
              <p:cNvSpPr txBox="1"/>
              <p:nvPr/>
            </p:nvSpPr>
            <p:spPr>
              <a:xfrm>
                <a:off x="6996343" y="4477469"/>
                <a:ext cx="201330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行為</a:t>
                </a:r>
                <a:r>
                  <a:rPr lang="zh-HK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壓力與反應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757" y="1485673"/>
            <a:ext cx="10769586" cy="8573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當一些危機或令人感到壓力的事情發生時，每個人都會出現四種不同的反應，而這些反應都有着互動的關係。</a:t>
            </a:r>
            <a:endParaRPr lang="en-US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0994">
            <a:off x="2737200" y="4580932"/>
            <a:ext cx="1570411" cy="8833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71500">
            <a:off x="2540075" y="3087995"/>
            <a:ext cx="1572697" cy="88464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42462">
            <a:off x="8030377" y="3001619"/>
            <a:ext cx="1605428" cy="90305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18161">
            <a:off x="8084063" y="4801433"/>
            <a:ext cx="1666053" cy="93715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0540" y="2634922"/>
            <a:ext cx="20359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你當下在</a:t>
            </a:r>
            <a:endParaRPr lang="en-US" altLang="zh-TW" sz="32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32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想甚麼</a:t>
            </a:r>
            <a:endParaRPr lang="zh-HK" altLang="en-US" sz="32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5639" y="4359594"/>
            <a:ext cx="26490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你的身體當下即時產生了甚麼反應</a:t>
            </a:r>
            <a:endParaRPr lang="zh-HK" altLang="en-US" sz="32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385475" y="2861218"/>
            <a:ext cx="23683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你當下有何感受</a:t>
            </a:r>
            <a:endParaRPr lang="zh-HK" altLang="en-US" sz="32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404525" y="4934390"/>
            <a:ext cx="26785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32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你當下做了</a:t>
            </a:r>
            <a:br>
              <a:rPr lang="en-US" altLang="zh-TW" sz="32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2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甚麼行動應對</a:t>
            </a:r>
          </a:p>
        </p:txBody>
      </p:sp>
    </p:spTree>
    <p:extLst>
      <p:ext uri="{BB962C8B-B14F-4D97-AF65-F5344CB8AC3E}">
        <p14:creationId xmlns:p14="http://schemas.microsoft.com/office/powerpoint/2010/main" val="272361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5635921"/>
              </p:ext>
            </p:extLst>
          </p:nvPr>
        </p:nvGraphicFramePr>
        <p:xfrm>
          <a:off x="386088" y="2175874"/>
          <a:ext cx="11359144" cy="443322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24627">
                  <a:extLst>
                    <a:ext uri="{9D8B030D-6E8A-4147-A177-3AD203B41FA5}">
                      <a16:colId xmlns:a16="http://schemas.microsoft.com/office/drawing/2014/main" val="2176627377"/>
                    </a:ext>
                  </a:extLst>
                </a:gridCol>
                <a:gridCol w="2569056">
                  <a:extLst>
                    <a:ext uri="{9D8B030D-6E8A-4147-A177-3AD203B41FA5}">
                      <a16:colId xmlns:a16="http://schemas.microsoft.com/office/drawing/2014/main" val="1669337316"/>
                    </a:ext>
                  </a:extLst>
                </a:gridCol>
                <a:gridCol w="2510944">
                  <a:extLst>
                    <a:ext uri="{9D8B030D-6E8A-4147-A177-3AD203B41FA5}">
                      <a16:colId xmlns:a16="http://schemas.microsoft.com/office/drawing/2014/main" val="1609534380"/>
                    </a:ext>
                  </a:extLst>
                </a:gridCol>
                <a:gridCol w="2354517">
                  <a:extLst>
                    <a:ext uri="{9D8B030D-6E8A-4147-A177-3AD203B41FA5}">
                      <a16:colId xmlns:a16="http://schemas.microsoft.com/office/drawing/2014/main" val="3909096150"/>
                    </a:ext>
                  </a:extLst>
                </a:gridCol>
              </a:tblGrid>
              <a:tr h="443322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39488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HK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焦慮反應配配對</a:t>
            </a:r>
            <a:endParaRPr lang="zh-HK" altLang="en-US" sz="4800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10393" y="443738"/>
            <a:ext cx="2788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主角</a:t>
            </a:r>
            <a:r>
              <a: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﹕</a:t>
            </a:r>
            <a:r>
              <a:rPr lang="zh-TW" altLang="en-US" sz="32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小美</a:t>
            </a:r>
            <a:endParaRPr lang="zh-HK" altLang="en-US" sz="3200" u="sng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60095" y="1444577"/>
            <a:ext cx="4524046" cy="6463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情景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﹕</a:t>
            </a:r>
            <a:r>
              <a:rPr lang="zh-HK" altLang="zh-HK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面對考試壓力</a:t>
            </a:r>
            <a:endParaRPr lang="zh-HK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9046" y="3285109"/>
            <a:ext cx="383323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zh-TW" sz="3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為甚麼我溫習完腦袋還是一片空白</a:t>
            </a:r>
            <a:r>
              <a:rPr lang="zh-TW" altLang="en-US" sz="3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r>
              <a:rPr lang="en-US" altLang="zh-TW" sz="3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HK" altLang="zh-TW" sz="3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上次小測不合格，媽媽已經很生氣了，今次考試如果再不合格，一定會被媽媽責備的。</a:t>
            </a:r>
            <a:r>
              <a:rPr lang="zh-HK" altLang="zh-TW" sz="30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唉，我真的無用！</a:t>
            </a:r>
            <a:r>
              <a:rPr lang="zh-TW" altLang="en-US" sz="3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sz="3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53351" y="3242102"/>
            <a:ext cx="2250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覺得很緊張</a:t>
            </a:r>
            <a:endParaRPr lang="zh-HK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79622" y="3245069"/>
            <a:ext cx="20781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心跳得很快、還有一些胃痛</a:t>
            </a:r>
            <a:endParaRPr lang="zh-HK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433881" y="3229119"/>
            <a:ext cx="2282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假裝生病去醫療室，逃避去考試</a:t>
            </a:r>
            <a:endParaRPr lang="zh-HK" altLang="en-US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852897" y="2129562"/>
            <a:ext cx="2854626" cy="1116868"/>
            <a:chOff x="371653" y="2118137"/>
            <a:chExt cx="2854626" cy="1182770"/>
          </a:xfrm>
        </p:grpSpPr>
        <p:pic>
          <p:nvPicPr>
            <p:cNvPr id="1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653" y="2118137"/>
              <a:ext cx="2854626" cy="1182770"/>
            </a:xfrm>
            <a:prstGeom prst="rect">
              <a:avLst/>
            </a:prstGeom>
          </p:spPr>
        </p:pic>
        <p:sp>
          <p:nvSpPr>
            <p:cNvPr id="17" name="TextBox 20"/>
            <p:cNvSpPr txBox="1"/>
            <p:nvPr/>
          </p:nvSpPr>
          <p:spPr>
            <a:xfrm>
              <a:off x="819718" y="2393203"/>
              <a:ext cx="2206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HK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思想反</a:t>
              </a:r>
              <a:r>
                <a:rPr lang="zh-TW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應</a:t>
              </a:r>
              <a:endPara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endParaRPr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4137986" y="2149909"/>
            <a:ext cx="2854626" cy="1096521"/>
            <a:chOff x="3101297" y="2150665"/>
            <a:chExt cx="2854626" cy="1096521"/>
          </a:xfrm>
        </p:grpSpPr>
        <p:pic>
          <p:nvPicPr>
            <p:cNvPr id="18" name="Picture 14"/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1297" y="2150665"/>
              <a:ext cx="2854626" cy="1096521"/>
            </a:xfrm>
            <a:prstGeom prst="rect">
              <a:avLst/>
            </a:prstGeom>
          </p:spPr>
        </p:pic>
        <p:sp>
          <p:nvSpPr>
            <p:cNvPr id="19" name="TextBox 21"/>
            <p:cNvSpPr txBox="1"/>
            <p:nvPr/>
          </p:nvSpPr>
          <p:spPr>
            <a:xfrm>
              <a:off x="3560134" y="2375761"/>
              <a:ext cx="2206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情緒</a:t>
              </a:r>
              <a:r>
                <a:rPr lang="zh-HK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反</a:t>
              </a:r>
              <a:r>
                <a:rPr lang="zh-TW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應</a:t>
              </a:r>
              <a:endPara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6671882" y="2159794"/>
            <a:ext cx="2854626" cy="1101150"/>
            <a:chOff x="5893964" y="2181165"/>
            <a:chExt cx="2854626" cy="1101150"/>
          </a:xfrm>
        </p:grpSpPr>
        <p:pic>
          <p:nvPicPr>
            <p:cNvPr id="20" name="Picture 13"/>
            <p:cNvPicPr>
              <a:picLocks noChangeAspect="1"/>
            </p:cNvPicPr>
            <p:nvPr/>
          </p:nvPicPr>
          <p:blipFill>
            <a:blip r:embed="rId6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3964" y="2181165"/>
              <a:ext cx="2854626" cy="1101150"/>
            </a:xfrm>
            <a:prstGeom prst="rect">
              <a:avLst/>
            </a:prstGeom>
          </p:spPr>
        </p:pic>
        <p:sp>
          <p:nvSpPr>
            <p:cNvPr id="21" name="TextBox 22"/>
            <p:cNvSpPr txBox="1"/>
            <p:nvPr/>
          </p:nvSpPr>
          <p:spPr>
            <a:xfrm>
              <a:off x="6352291" y="2399302"/>
              <a:ext cx="2206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身體</a:t>
              </a:r>
              <a:r>
                <a:rPr lang="zh-HK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反</a:t>
              </a:r>
              <a:r>
                <a:rPr lang="zh-TW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應</a:t>
              </a:r>
              <a:endPara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9096228" y="2143031"/>
            <a:ext cx="2854626" cy="1117913"/>
            <a:chOff x="8815422" y="2124915"/>
            <a:chExt cx="2854626" cy="1538180"/>
          </a:xfrm>
        </p:grpSpPr>
        <p:pic>
          <p:nvPicPr>
            <p:cNvPr id="22" name="Picture 15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5422" y="2124915"/>
              <a:ext cx="2854626" cy="1538180"/>
            </a:xfrm>
            <a:prstGeom prst="rect">
              <a:avLst/>
            </a:prstGeom>
          </p:spPr>
        </p:pic>
        <p:sp>
          <p:nvSpPr>
            <p:cNvPr id="23" name="TextBox 23"/>
            <p:cNvSpPr txBox="1"/>
            <p:nvPr/>
          </p:nvSpPr>
          <p:spPr>
            <a:xfrm>
              <a:off x="9282858" y="2441757"/>
              <a:ext cx="22060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行為</a:t>
              </a:r>
              <a:r>
                <a:rPr lang="zh-HK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反</a:t>
              </a:r>
              <a:r>
                <a:rPr lang="zh-TW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應</a:t>
              </a:r>
              <a:endPara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endParaRPr>
            </a:p>
          </p:txBody>
        </p:sp>
      </p:grpSp>
      <p:pic>
        <p:nvPicPr>
          <p:cNvPr id="4" name="圖片 4" descr="一張含有 美工圖案, 動畫卡通, 卡通 的圖片&#10;&#10;自動產生的描述">
            <a:extLst>
              <a:ext uri="{FF2B5EF4-FFF2-40B4-BE49-F238E27FC236}">
                <a16:creationId xmlns:a16="http://schemas.microsoft.com/office/drawing/2014/main" id="{F501C72A-B39C-6B6A-529F-8D7E28E725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5277" y="353108"/>
            <a:ext cx="1733798" cy="114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4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263511"/>
            <a:ext cx="12020679" cy="3852281"/>
            <a:chOff x="0" y="1788498"/>
            <a:chExt cx="12192000" cy="506950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72" t="26140" r="8002" b="11436"/>
            <a:stretch/>
          </p:blipFill>
          <p:spPr>
            <a:xfrm>
              <a:off x="205105" y="1788498"/>
              <a:ext cx="11986895" cy="506950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800166"/>
              <a:ext cx="3052754" cy="1717175"/>
            </a:xfrm>
            <a:prstGeom prst="rect">
              <a:avLst/>
            </a:prstGeom>
          </p:spPr>
        </p:pic>
        <p:sp>
          <p:nvSpPr>
            <p:cNvPr id="7" name="TextBox 20"/>
            <p:cNvSpPr txBox="1"/>
            <p:nvPr/>
          </p:nvSpPr>
          <p:spPr>
            <a:xfrm>
              <a:off x="565561" y="5349899"/>
              <a:ext cx="20906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HK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思想反</a:t>
              </a:r>
              <a:r>
                <a:rPr lang="zh-TW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應</a:t>
              </a:r>
              <a:endPara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endParaRPr>
            </a:p>
          </p:txBody>
        </p:sp>
        <p:pic>
          <p:nvPicPr>
            <p:cNvPr id="8" name="Picture 14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rgbClr val="FF000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2393" y="4817443"/>
              <a:ext cx="3014350" cy="1695573"/>
            </a:xfrm>
            <a:prstGeom prst="rect">
              <a:avLst/>
            </a:prstGeom>
          </p:spPr>
        </p:pic>
        <p:sp>
          <p:nvSpPr>
            <p:cNvPr id="9" name="TextBox 21"/>
            <p:cNvSpPr txBox="1"/>
            <p:nvPr/>
          </p:nvSpPr>
          <p:spPr>
            <a:xfrm>
              <a:off x="3621741" y="5356034"/>
              <a:ext cx="22047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情緒</a:t>
              </a:r>
              <a:r>
                <a:rPr lang="zh-HK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反</a:t>
              </a:r>
              <a:r>
                <a:rPr lang="zh-TW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應</a:t>
              </a:r>
              <a:endPara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endParaRPr>
            </a:p>
          </p:txBody>
        </p:sp>
        <p:pic>
          <p:nvPicPr>
            <p:cNvPr id="10" name="Picture 13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5853" y="4835373"/>
              <a:ext cx="3014350" cy="1695573"/>
            </a:xfrm>
            <a:prstGeom prst="rect">
              <a:avLst/>
            </a:prstGeom>
          </p:spPr>
        </p:pic>
        <p:sp>
          <p:nvSpPr>
            <p:cNvPr id="11" name="TextBox 22"/>
            <p:cNvSpPr txBox="1"/>
            <p:nvPr/>
          </p:nvSpPr>
          <p:spPr>
            <a:xfrm>
              <a:off x="6588529" y="5365478"/>
              <a:ext cx="20444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身體</a:t>
              </a:r>
              <a:r>
                <a:rPr lang="zh-HK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反</a:t>
              </a:r>
              <a:r>
                <a:rPr lang="zh-TW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應</a:t>
              </a:r>
              <a:endPara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endParaRPr>
            </a:p>
          </p:txBody>
        </p:sp>
        <p:pic>
          <p:nvPicPr>
            <p:cNvPr id="12" name="Picture 15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1965" y="4808478"/>
              <a:ext cx="3014350" cy="1695573"/>
            </a:xfrm>
            <a:prstGeom prst="rect">
              <a:avLst/>
            </a:prstGeom>
          </p:spPr>
        </p:pic>
        <p:sp>
          <p:nvSpPr>
            <p:cNvPr id="13" name="TextBox 23"/>
            <p:cNvSpPr txBox="1"/>
            <p:nvPr/>
          </p:nvSpPr>
          <p:spPr>
            <a:xfrm>
              <a:off x="9646024" y="5338584"/>
              <a:ext cx="20765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行為</a:t>
              </a:r>
              <a:r>
                <a:rPr lang="zh-HK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反</a:t>
              </a:r>
              <a:r>
                <a:rPr lang="zh-TW" altLang="zh-HK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應</a:t>
              </a:r>
              <a:endPara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endParaRPr>
            </a:p>
          </p:txBody>
        </p:sp>
      </p:grpSp>
      <p:pic>
        <p:nvPicPr>
          <p:cNvPr id="14" name="圖片 4" descr="一張含有 美工圖案, 圖解, 卡通, 藝術 的圖片&#10;&#10;自動產生的描述">
            <a:extLst>
              <a:ext uri="{FF2B5EF4-FFF2-40B4-BE49-F238E27FC236}">
                <a16:creationId xmlns:a16="http://schemas.microsoft.com/office/drawing/2014/main" id="{404AEDE3-1729-5FCF-4CF4-952CA96001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8098" y="1766568"/>
            <a:ext cx="2719754" cy="325624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934441" y="762391"/>
            <a:ext cx="610936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66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焦慮反應配配對</a:t>
            </a:r>
            <a:endParaRPr lang="zh-HK" altLang="en-US" sz="6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561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819150" y="139486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以上都是一些與焦慮相關的常見反應，</a:t>
            </a:r>
            <a:endParaRPr lang="en-US" altLang="zh-TW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不過是否人人面對壓力事件時，</a:t>
            </a:r>
            <a:endParaRPr lang="en-US" altLang="zh-TW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都會出現同樣的反應呢？</a:t>
            </a:r>
            <a:endParaRPr lang="zh-HK" altLang="en-US" sz="4800" dirty="0"/>
          </a:p>
        </p:txBody>
      </p:sp>
      <p:pic>
        <p:nvPicPr>
          <p:cNvPr id="2" name="圖片 2" descr="一張含有 美工圖案, 動物玩偶, 圖解, 卡通 的圖片&#10;&#10;自動產生的描述">
            <a:extLst>
              <a:ext uri="{FF2B5EF4-FFF2-40B4-BE49-F238E27FC236}">
                <a16:creationId xmlns:a16="http://schemas.microsoft.com/office/drawing/2014/main" id="{5DD7B481-7498-8796-A395-F9A8D749E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4415" y="3504588"/>
            <a:ext cx="2930769" cy="267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60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00" y="1318210"/>
            <a:ext cx="10515600" cy="12118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7200" b="1" dirty="0">
                <a:solidFill>
                  <a:srgbClr val="6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精神健康方塊酥</a:t>
            </a:r>
            <a:endParaRPr lang="zh-HK" altLang="en-US" sz="7200" dirty="0">
              <a:solidFill>
                <a:srgbClr val="6C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2530088"/>
            <a:ext cx="6248400" cy="3514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248" y="2735034"/>
            <a:ext cx="5884052" cy="3309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616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Line Callout 2 27"/>
          <p:cNvSpPr/>
          <p:nvPr/>
        </p:nvSpPr>
        <p:spPr>
          <a:xfrm>
            <a:off x="8703653" y="263597"/>
            <a:ext cx="3065951" cy="2752672"/>
          </a:xfrm>
          <a:prstGeom prst="borderCallout2">
            <a:avLst>
              <a:gd name="adj1" fmla="val 64393"/>
              <a:gd name="adj2" fmla="val -432"/>
              <a:gd name="adj3" fmla="val 63991"/>
              <a:gd name="adj4" fmla="val -24389"/>
              <a:gd name="adj5" fmla="val 99932"/>
              <a:gd name="adj6" fmla="val -3484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9633772" y="343207"/>
            <a:ext cx="20697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擔憂、緊張、害怕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687772" y="1772379"/>
            <a:ext cx="2045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HK" sz="2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興奮、開心</a:t>
            </a:r>
            <a:endParaRPr lang="zh-HK" altLang="en-US" sz="28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9" name="Line Callout 2 38"/>
          <p:cNvSpPr/>
          <p:nvPr/>
        </p:nvSpPr>
        <p:spPr>
          <a:xfrm>
            <a:off x="8688485" y="3279864"/>
            <a:ext cx="3053752" cy="3273261"/>
          </a:xfrm>
          <a:prstGeom prst="borderCallout2">
            <a:avLst>
              <a:gd name="adj1" fmla="val 80892"/>
              <a:gd name="adj2" fmla="val -110"/>
              <a:gd name="adj3" fmla="val 80964"/>
              <a:gd name="adj4" fmla="val -16518"/>
              <a:gd name="adj5" fmla="val 60275"/>
              <a:gd name="adj6" fmla="val -2637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9622376" y="3429091"/>
            <a:ext cx="17070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逃避明天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649081" y="4646793"/>
            <a:ext cx="20544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HK" sz="2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很早入睡，盼望明早神彩飛揚地回校準備</a:t>
            </a:r>
            <a:endParaRPr lang="zh-HK" altLang="en-US" sz="28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8" name="Line Callout 2 47"/>
          <p:cNvSpPr/>
          <p:nvPr/>
        </p:nvSpPr>
        <p:spPr>
          <a:xfrm>
            <a:off x="420603" y="247650"/>
            <a:ext cx="3206651" cy="3253558"/>
          </a:xfrm>
          <a:prstGeom prst="borderCallout2">
            <a:avLst>
              <a:gd name="adj1" fmla="val 55780"/>
              <a:gd name="adj2" fmla="val 100097"/>
              <a:gd name="adj3" fmla="val 55083"/>
              <a:gd name="adj4" fmla="val 126904"/>
              <a:gd name="adj5" fmla="val 72218"/>
              <a:gd name="adj6" fmla="val 132219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1134865" y="278282"/>
            <a:ext cx="24909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「我一定會講得不好，被同學取笑」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156479" y="1747257"/>
            <a:ext cx="23630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zh-HK" sz="2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我可以有機會分享參加科學比賽的經驗，真是難得</a:t>
            </a:r>
            <a:r>
              <a:rPr lang="zh-HK" altLang="zh-HK" sz="2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sz="2800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Line Callout 2 53"/>
          <p:cNvSpPr/>
          <p:nvPr/>
        </p:nvSpPr>
        <p:spPr>
          <a:xfrm>
            <a:off x="412344" y="3721305"/>
            <a:ext cx="3209917" cy="2831821"/>
          </a:xfrm>
          <a:prstGeom prst="borderCallout2">
            <a:avLst>
              <a:gd name="adj1" fmla="val 82772"/>
              <a:gd name="adj2" fmla="val 99304"/>
              <a:gd name="adj3" fmla="val 82837"/>
              <a:gd name="adj4" fmla="val 117416"/>
              <a:gd name="adj5" fmla="val 63362"/>
              <a:gd name="adj6" fmla="val 130111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1294301" y="3838823"/>
            <a:ext cx="21958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手震、心跳加速、胃痛、失眠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261108" y="5349154"/>
            <a:ext cx="21590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2800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精力充沛、心跳加速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3757384" y="322976"/>
            <a:ext cx="4776192" cy="2020494"/>
            <a:chOff x="3847320" y="498780"/>
            <a:chExt cx="5116612" cy="1431268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7320" y="498780"/>
              <a:ext cx="5116612" cy="1431268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4475610" y="760810"/>
              <a:ext cx="4038658" cy="763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u="sng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壓力事件：</a:t>
              </a:r>
            </a:p>
            <a:p>
              <a:pPr algn="ctr"/>
              <a:r>
                <a:rPr lang="zh-TW" altLang="en-US" sz="32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rPr>
                <a:t>明天要在禮堂演講</a:t>
              </a:r>
            </a:p>
          </p:txBody>
        </p:sp>
      </p:grpSp>
      <p:grpSp>
        <p:nvGrpSpPr>
          <p:cNvPr id="76" name="Group 62"/>
          <p:cNvGrpSpPr/>
          <p:nvPr/>
        </p:nvGrpSpPr>
        <p:grpSpPr>
          <a:xfrm>
            <a:off x="3461460" y="2454608"/>
            <a:ext cx="5242193" cy="3188896"/>
            <a:chOff x="3572119" y="2152372"/>
            <a:chExt cx="5242193" cy="3188896"/>
          </a:xfrm>
        </p:grpSpPr>
        <p:grpSp>
          <p:nvGrpSpPr>
            <p:cNvPr id="77" name="Group 29"/>
            <p:cNvGrpSpPr/>
            <p:nvPr/>
          </p:nvGrpSpPr>
          <p:grpSpPr>
            <a:xfrm>
              <a:off x="3587287" y="2152372"/>
              <a:ext cx="2854626" cy="1605728"/>
              <a:chOff x="3187360" y="2129369"/>
              <a:chExt cx="2854626" cy="1605728"/>
            </a:xfrm>
          </p:grpSpPr>
          <p:pic>
            <p:nvPicPr>
              <p:cNvPr id="87" name="Picture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7360" y="2129369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88" name="TextBox 20"/>
              <p:cNvSpPr txBox="1"/>
              <p:nvPr/>
            </p:nvSpPr>
            <p:spPr>
              <a:xfrm>
                <a:off x="3607164" y="2609457"/>
                <a:ext cx="22386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HK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思想反</a:t>
                </a:r>
                <a:r>
                  <a:rPr lang="zh-TW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78" name="Group 28"/>
            <p:cNvGrpSpPr/>
            <p:nvPr/>
          </p:nvGrpSpPr>
          <p:grpSpPr>
            <a:xfrm>
              <a:off x="5959686" y="2184702"/>
              <a:ext cx="2854626" cy="1605728"/>
              <a:chOff x="6492548" y="2153847"/>
              <a:chExt cx="2854626" cy="1605728"/>
            </a:xfrm>
          </p:grpSpPr>
          <p:pic>
            <p:nvPicPr>
              <p:cNvPr id="85" name="Picture 14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prstClr val="black"/>
                  <a:srgbClr val="FF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92548" y="2153847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86" name="TextBox 21"/>
              <p:cNvSpPr txBox="1"/>
              <p:nvPr/>
            </p:nvSpPr>
            <p:spPr>
              <a:xfrm>
                <a:off x="6929874" y="2609457"/>
                <a:ext cx="22386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情緒</a:t>
                </a:r>
                <a:r>
                  <a:rPr lang="zh-HK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79" name="Group 30"/>
            <p:cNvGrpSpPr/>
            <p:nvPr/>
          </p:nvGrpSpPr>
          <p:grpSpPr>
            <a:xfrm>
              <a:off x="3572119" y="3723649"/>
              <a:ext cx="2854626" cy="1605728"/>
              <a:chOff x="3187360" y="3955265"/>
              <a:chExt cx="2854626" cy="1605728"/>
            </a:xfrm>
          </p:grpSpPr>
          <p:pic>
            <p:nvPicPr>
              <p:cNvPr id="83" name="Picture 13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7360" y="3955265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84" name="TextBox 22"/>
              <p:cNvSpPr txBox="1"/>
              <p:nvPr/>
            </p:nvSpPr>
            <p:spPr>
              <a:xfrm>
                <a:off x="3549284" y="4420319"/>
                <a:ext cx="22386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身體</a:t>
                </a:r>
                <a:r>
                  <a:rPr lang="zh-HK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80" name="Group 31"/>
            <p:cNvGrpSpPr/>
            <p:nvPr/>
          </p:nvGrpSpPr>
          <p:grpSpPr>
            <a:xfrm>
              <a:off x="5959686" y="3735540"/>
              <a:ext cx="2854626" cy="1605728"/>
              <a:chOff x="6528906" y="3955265"/>
              <a:chExt cx="2854626" cy="1605728"/>
            </a:xfrm>
          </p:grpSpPr>
          <p:pic>
            <p:nvPicPr>
              <p:cNvPr id="81" name="Picture 15"/>
              <p:cNvPicPr>
                <a:picLocks noChangeAspect="1"/>
              </p:cNvPicPr>
              <p:nvPr/>
            </p:nvPicPr>
            <p:blipFill>
              <a:blip r:embed="rId5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28906" y="3955265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82" name="TextBox 23"/>
              <p:cNvSpPr txBox="1"/>
              <p:nvPr/>
            </p:nvSpPr>
            <p:spPr>
              <a:xfrm>
                <a:off x="6931151" y="4420319"/>
                <a:ext cx="22386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行為</a:t>
                </a:r>
                <a:r>
                  <a:rPr lang="zh-HK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56" y="363910"/>
            <a:ext cx="825352" cy="102568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06" y="3849673"/>
            <a:ext cx="825352" cy="1025680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557" y="363910"/>
            <a:ext cx="825352" cy="1025680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024" y="3484224"/>
            <a:ext cx="825352" cy="10256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78" y="1818067"/>
            <a:ext cx="875455" cy="1094319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31" y="5294682"/>
            <a:ext cx="875455" cy="1094319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3928" y="1781902"/>
            <a:ext cx="875455" cy="1094319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9729" y="4650310"/>
            <a:ext cx="875455" cy="1094319"/>
          </a:xfrm>
          <a:prstGeom prst="rect">
            <a:avLst/>
          </a:prstGeom>
        </p:spPr>
      </p:pic>
      <p:pic>
        <p:nvPicPr>
          <p:cNvPr id="38" name="Picture 41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3540">
            <a:off x="8112491" y="3854203"/>
            <a:ext cx="717487" cy="451398"/>
          </a:xfrm>
          <a:prstGeom prst="rect">
            <a:avLst/>
          </a:prstGeom>
        </p:spPr>
      </p:pic>
      <p:pic>
        <p:nvPicPr>
          <p:cNvPr id="40" name="Picture 46"/>
          <p:cNvPicPr>
            <a:picLocks noChangeAspect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2996">
            <a:off x="5732003" y="2322505"/>
            <a:ext cx="802483" cy="403587"/>
          </a:xfrm>
          <a:prstGeom prst="rect">
            <a:avLst/>
          </a:prstGeom>
        </p:spPr>
      </p:pic>
      <p:pic>
        <p:nvPicPr>
          <p:cNvPr id="42" name="Picture 47"/>
          <p:cNvPicPr>
            <a:picLocks noChangeAspect="1"/>
          </p:cNvPicPr>
          <p:nvPr/>
        </p:nvPicPr>
        <p:blipFill>
          <a:blip r:embed="rId10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67004" flipV="1">
            <a:off x="5774278" y="5409380"/>
            <a:ext cx="802483" cy="403587"/>
          </a:xfrm>
          <a:prstGeom prst="rect">
            <a:avLst/>
          </a:prstGeom>
        </p:spPr>
      </p:pic>
      <p:pic>
        <p:nvPicPr>
          <p:cNvPr id="44" name="Picture 48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16460" flipH="1">
            <a:off x="3486586" y="3812076"/>
            <a:ext cx="717487" cy="45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6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41" grpId="0"/>
      <p:bldP spid="43" grpId="0"/>
      <p:bldP spid="50" grpId="0"/>
      <p:bldP spid="52" grpId="0"/>
      <p:bldP spid="56" grpId="0"/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838200" y="1801831"/>
            <a:ext cx="8841659" cy="4351338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zh-TW" altLang="en-US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兩位同學是否面對同樣的壓力？</a:t>
            </a:r>
            <a:endParaRPr lang="en-US" altLang="zh-TW" sz="36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lvl="1" indent="0">
              <a:buNone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大家均面對要在禮堂演講的壓力</a:t>
            </a:r>
          </a:p>
          <a:p>
            <a:pPr marL="0" indent="0">
              <a:buNone/>
            </a:pP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Font typeface="+mj-lt"/>
              <a:buAutoNum type="arabicPeriod" startAt="2"/>
            </a:pPr>
            <a:r>
              <a:rPr lang="zh-TW" altLang="en-US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他們的思想、情緒、身體以及行為反應又是否相同？</a:t>
            </a:r>
            <a:endParaRPr lang="en-US" altLang="zh-TW" sz="3600" b="1" dirty="0">
              <a:solidFill>
                <a:srgbClr val="7030A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大家在不同層面上回應壓力的反應都有   </a:t>
            </a:r>
            <a:b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不同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9" t="-6202" r="12791"/>
          <a:stretch/>
        </p:blipFill>
        <p:spPr>
          <a:xfrm>
            <a:off x="704850" y="2274836"/>
            <a:ext cx="925830" cy="7829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9" t="-6202" r="12791"/>
          <a:stretch/>
        </p:blipFill>
        <p:spPr>
          <a:xfrm>
            <a:off x="762000" y="4633773"/>
            <a:ext cx="925830" cy="78295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264" b="95487" l="26337" r="79011">
                        <a14:foregroundMark x1="38636" y1="59620" x2="47727" y2="60570"/>
                        <a14:foregroundMark x1="53877" y1="55107" x2="55749" y2="31116"/>
                        <a14:foregroundMark x1="48396" y1="28029" x2="55749" y2="71496"/>
                        <a14:foregroundMark x1="35561" y1="44181" x2="47193" y2="80285"/>
                        <a14:foregroundMark x1="60695" y1="63895" x2="53342" y2="13777"/>
                        <a14:foregroundMark x1="52674" y1="25653" x2="63770" y2="54157"/>
                        <a14:foregroundMark x1="60695" y1="43230" x2="60695" y2="43230"/>
                        <a14:foregroundMark x1="60695" y1="42043" x2="45989" y2="596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45" t="12726" r="28068" b="14142"/>
          <a:stretch/>
        </p:blipFill>
        <p:spPr>
          <a:xfrm>
            <a:off x="8239678" y="1443387"/>
            <a:ext cx="1761572" cy="161440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反思題：</a:t>
            </a:r>
            <a:endParaRPr lang="zh-HK" altLang="en-US" sz="54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Picture 11" descr="Falso Erro Desaparecido · Gráfico vetorial grátis no Pixabay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059" y="3492284"/>
            <a:ext cx="2226391" cy="222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176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548" y="1644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精神健康方塊酥工作紙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22599" y="1340177"/>
            <a:ext cx="9821922" cy="5175720"/>
            <a:chOff x="1122598" y="752766"/>
            <a:chExt cx="10244749" cy="5610731"/>
          </a:xfrm>
        </p:grpSpPr>
        <p:sp>
          <p:nvSpPr>
            <p:cNvPr id="28" name="Line Callout 2 27"/>
            <p:cNvSpPr/>
            <p:nvPr/>
          </p:nvSpPr>
          <p:spPr>
            <a:xfrm>
              <a:off x="8840299" y="1005412"/>
              <a:ext cx="2514849" cy="2306860"/>
            </a:xfrm>
            <a:prstGeom prst="borderCallout2">
              <a:avLst>
                <a:gd name="adj1" fmla="val 40402"/>
                <a:gd name="adj2" fmla="val 811"/>
                <a:gd name="adj3" fmla="val 40461"/>
                <a:gd name="adj4" fmla="val -16519"/>
                <a:gd name="adj5" fmla="val 67494"/>
                <a:gd name="adj6" fmla="val -30460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39" name="Line Callout 2 38"/>
            <p:cNvSpPr/>
            <p:nvPr/>
          </p:nvSpPr>
          <p:spPr>
            <a:xfrm>
              <a:off x="8852498" y="4021784"/>
              <a:ext cx="2514849" cy="2341713"/>
            </a:xfrm>
            <a:prstGeom prst="borderCallout2">
              <a:avLst>
                <a:gd name="adj1" fmla="val 80892"/>
                <a:gd name="adj2" fmla="val -110"/>
                <a:gd name="adj3" fmla="val 80964"/>
                <a:gd name="adj4" fmla="val -16518"/>
                <a:gd name="adj5" fmla="val 60275"/>
                <a:gd name="adj6" fmla="val -26375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3584395" y="2062330"/>
              <a:ext cx="5378772" cy="3797126"/>
              <a:chOff x="3536464" y="1846532"/>
              <a:chExt cx="5378772" cy="3797126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-5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483540">
                <a:off x="8166697" y="3407285"/>
                <a:ext cx="958129" cy="538949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-5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32996">
                <a:off x="5785274" y="1846532"/>
                <a:ext cx="958129" cy="538949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harpenSoften amount="-5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367004" flipV="1">
                <a:off x="5792952" y="5104709"/>
                <a:ext cx="958129" cy="538949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-5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5116460" flipH="1">
                <a:off x="3326874" y="3433912"/>
                <a:ext cx="958129" cy="538949"/>
              </a:xfrm>
              <a:prstGeom prst="rect">
                <a:avLst/>
              </a:prstGeom>
            </p:spPr>
          </p:pic>
        </p:grpSp>
        <p:sp>
          <p:nvSpPr>
            <p:cNvPr id="48" name="Line Callout 2 47"/>
            <p:cNvSpPr/>
            <p:nvPr/>
          </p:nvSpPr>
          <p:spPr>
            <a:xfrm>
              <a:off x="1122598" y="1308966"/>
              <a:ext cx="2514849" cy="2395922"/>
            </a:xfrm>
            <a:prstGeom prst="borderCallout2">
              <a:avLst>
                <a:gd name="adj1" fmla="val 21039"/>
                <a:gd name="adj2" fmla="val 99305"/>
                <a:gd name="adj3" fmla="val 21123"/>
                <a:gd name="adj4" fmla="val 121558"/>
                <a:gd name="adj5" fmla="val 50751"/>
                <a:gd name="adj6" fmla="val 131031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54" name="Line Callout 2 53"/>
            <p:cNvSpPr/>
            <p:nvPr/>
          </p:nvSpPr>
          <p:spPr>
            <a:xfrm>
              <a:off x="1137153" y="3973438"/>
              <a:ext cx="2514849" cy="2305505"/>
            </a:xfrm>
            <a:prstGeom prst="borderCallout2">
              <a:avLst>
                <a:gd name="adj1" fmla="val 82772"/>
                <a:gd name="adj2" fmla="val 99304"/>
                <a:gd name="adj3" fmla="val 82837"/>
                <a:gd name="adj4" fmla="val 117416"/>
                <a:gd name="adj5" fmla="val 63362"/>
                <a:gd name="adj6" fmla="val 130111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3864622" y="752766"/>
              <a:ext cx="4595157" cy="1418417"/>
              <a:chOff x="3847320" y="661577"/>
              <a:chExt cx="5116612" cy="1431268"/>
            </a:xfrm>
          </p:grpSpPr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8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47320" y="661577"/>
                <a:ext cx="5116612" cy="1431268"/>
              </a:xfrm>
              <a:prstGeom prst="rect">
                <a:avLst/>
              </a:prstGeom>
            </p:spPr>
          </p:pic>
          <p:sp>
            <p:nvSpPr>
              <p:cNvPr id="61" name="TextBox 60"/>
              <p:cNvSpPr txBox="1"/>
              <p:nvPr/>
            </p:nvSpPr>
            <p:spPr>
              <a:xfrm>
                <a:off x="5071663" y="980600"/>
                <a:ext cx="2833519" cy="7070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3600" b="1" u="sng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壓力事件</a:t>
                </a:r>
              </a:p>
            </p:txBody>
          </p:sp>
        </p:grpSp>
      </p:grpSp>
      <p:grpSp>
        <p:nvGrpSpPr>
          <p:cNvPr id="33" name="Group 62"/>
          <p:cNvGrpSpPr/>
          <p:nvPr/>
        </p:nvGrpSpPr>
        <p:grpSpPr>
          <a:xfrm>
            <a:off x="3461460" y="2607008"/>
            <a:ext cx="5242193" cy="3188896"/>
            <a:chOff x="3572119" y="2152372"/>
            <a:chExt cx="5242193" cy="3188896"/>
          </a:xfrm>
        </p:grpSpPr>
        <p:grpSp>
          <p:nvGrpSpPr>
            <p:cNvPr id="34" name="Group 29"/>
            <p:cNvGrpSpPr/>
            <p:nvPr/>
          </p:nvGrpSpPr>
          <p:grpSpPr>
            <a:xfrm>
              <a:off x="3587287" y="2152372"/>
              <a:ext cx="2854626" cy="1605728"/>
              <a:chOff x="3187360" y="2129369"/>
              <a:chExt cx="2854626" cy="1605728"/>
            </a:xfrm>
          </p:grpSpPr>
          <p:pic>
            <p:nvPicPr>
              <p:cNvPr id="49" name="Picture 5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7360" y="2129369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50" name="TextBox 20"/>
              <p:cNvSpPr txBox="1"/>
              <p:nvPr/>
            </p:nvSpPr>
            <p:spPr>
              <a:xfrm>
                <a:off x="3672356" y="2628507"/>
                <a:ext cx="20265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HK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思想反</a:t>
                </a:r>
                <a:r>
                  <a:rPr lang="zh-TW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35" name="Group 28"/>
            <p:cNvGrpSpPr/>
            <p:nvPr/>
          </p:nvGrpSpPr>
          <p:grpSpPr>
            <a:xfrm>
              <a:off x="5959686" y="2184702"/>
              <a:ext cx="2854626" cy="1605728"/>
              <a:chOff x="6492548" y="2153847"/>
              <a:chExt cx="2854626" cy="1605728"/>
            </a:xfrm>
          </p:grpSpPr>
          <p:pic>
            <p:nvPicPr>
              <p:cNvPr id="43" name="Picture 14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rgbClr val="FF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92548" y="2153847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47" name="TextBox 21"/>
              <p:cNvSpPr txBox="1"/>
              <p:nvPr/>
            </p:nvSpPr>
            <p:spPr>
              <a:xfrm>
                <a:off x="6937916" y="2628507"/>
                <a:ext cx="20265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情緒</a:t>
                </a:r>
                <a:r>
                  <a:rPr lang="zh-HK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36" name="Group 30"/>
            <p:cNvGrpSpPr/>
            <p:nvPr/>
          </p:nvGrpSpPr>
          <p:grpSpPr>
            <a:xfrm>
              <a:off x="3572119" y="3723649"/>
              <a:ext cx="2854626" cy="1605728"/>
              <a:chOff x="3187360" y="3955265"/>
              <a:chExt cx="2854626" cy="1605728"/>
            </a:xfrm>
          </p:grpSpPr>
          <p:pic>
            <p:nvPicPr>
              <p:cNvPr id="41" name="Picture 13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7360" y="3955265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42" name="TextBox 22"/>
              <p:cNvSpPr txBox="1"/>
              <p:nvPr/>
            </p:nvSpPr>
            <p:spPr>
              <a:xfrm>
                <a:off x="3614476" y="4439369"/>
                <a:ext cx="20265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身體</a:t>
                </a:r>
                <a:r>
                  <a:rPr lang="zh-HK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37" name="Group 31"/>
            <p:cNvGrpSpPr/>
            <p:nvPr/>
          </p:nvGrpSpPr>
          <p:grpSpPr>
            <a:xfrm>
              <a:off x="5959686" y="3735540"/>
              <a:ext cx="2854626" cy="1605728"/>
              <a:chOff x="6528906" y="3955265"/>
              <a:chExt cx="2854626" cy="1605728"/>
            </a:xfrm>
          </p:grpSpPr>
          <p:pic>
            <p:nvPicPr>
              <p:cNvPr id="38" name="Picture 15"/>
              <p:cNvPicPr>
                <a:picLocks noChangeAspect="1"/>
              </p:cNvPicPr>
              <p:nvPr/>
            </p:nvPicPr>
            <p:blipFill>
              <a:blip r:embed="rId9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28906" y="3955265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40" name="TextBox 23"/>
              <p:cNvSpPr txBox="1"/>
              <p:nvPr/>
            </p:nvSpPr>
            <p:spPr>
              <a:xfrm>
                <a:off x="6996343" y="4439369"/>
                <a:ext cx="20265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行為</a:t>
                </a:r>
                <a:r>
                  <a:rPr lang="zh-HK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8985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8877" y="1148618"/>
            <a:ext cx="10241574" cy="1785082"/>
          </a:xfr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每個人在遇上同類事件時，都可能</a:t>
            </a:r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出現不同的思想、情緒、身體及行為反應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，對身心健康和日常生活所構成的影響都不同。</a:t>
            </a:r>
            <a:endParaRPr lang="zh-HK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45099" y="3448050"/>
            <a:ext cx="2971407" cy="277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358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838200" y="1576388"/>
            <a:ext cx="10515600" cy="472059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「戰鬥或逃跑」反應機制的作用是甚麼？</a:t>
            </a: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甚麼是「身體警鐘誤鳴」？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重溫 「戰鬥或逃跑」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2" descr="一張含有 圓形, 圖形, 螢幕擷取畫面, 文字 的圖片&#10;&#10;自動產生的描述">
            <a:extLst>
              <a:ext uri="{FF2B5EF4-FFF2-40B4-BE49-F238E27FC236}">
                <a16:creationId xmlns:a16="http://schemas.microsoft.com/office/drawing/2014/main" id="{038F0388-1C83-F7FA-F9B3-67B37445F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2692" y="2901951"/>
            <a:ext cx="2909431" cy="276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5418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4608" y="430883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重溫 「戰鬥或逃跑」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23875" y="1822206"/>
            <a:ext cx="11144250" cy="2881312"/>
          </a:xfrm>
        </p:spPr>
        <p:txBody>
          <a:bodyPr>
            <a:noAutofit/>
          </a:bodyPr>
          <a:lstStyle/>
          <a:p>
            <a:pPr marL="228600" lvl="1">
              <a:lnSpc>
                <a:spcPct val="110000"/>
              </a:lnSpc>
              <a:spcBef>
                <a:spcPts val="1000"/>
              </a:spcBef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一些壓力或令我們擔心的事件會敲響</a:t>
            </a:r>
            <a:r>
              <a:rPr lang="zh-TW" altLang="en-US" sz="36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身體警鐘</a:t>
            </a:r>
            <a:r>
              <a:rPr lang="zh-TW" altLang="en-US" sz="3600" b="1" dirty="0">
                <a:solidFill>
                  <a:srgbClr val="7030A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令身體產生一連串不同反應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lvl="1">
              <a:lnSpc>
                <a:spcPct val="110000"/>
              </a:lnSpc>
              <a:spcBef>
                <a:spcPts val="1000"/>
              </a:spcBef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目的是</a:t>
            </a:r>
            <a:r>
              <a:rPr lang="zh-TW" altLang="en-US" sz="36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保護我們，幫助我們面對緊急狀況，脫離威脅</a:t>
            </a:r>
            <a:endParaRPr lang="en-US" altLang="zh-TW" sz="3600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r>
              <a:rPr lang="zh-TW" altLang="en-US" sz="36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身體警鐘誤鳴</a:t>
            </a:r>
            <a:r>
              <a:rPr lang="zh-TW" altLang="en-US" sz="3600" b="1" dirty="0">
                <a:solidFill>
                  <a:srgbClr val="60C6C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=</a:t>
            </a:r>
            <a:r>
              <a:rPr lang="en-US" altLang="zh-TW" sz="3600" b="1" dirty="0">
                <a:solidFill>
                  <a:srgbClr val="60C6C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</a:t>
            </a:r>
            <a:r>
              <a:rPr lang="zh-TW" altLang="en-US" sz="36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沒有真實的危險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，或者</a:t>
            </a:r>
            <a:r>
              <a:rPr lang="zh-TW" altLang="en-US" sz="36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危險已過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壓力事件已經消退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但我們的身體反</a:t>
            </a:r>
            <a:r>
              <a:rPr lang="zh-TW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</a:t>
            </a:r>
            <a:r>
              <a:rPr lang="zh-HK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仍然持續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我們需要學習一些方法調節身體警鐘的反應</a:t>
            </a:r>
            <a:endParaRPr lang="en-US" altLang="zh-TW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圓形, 圖形, 螢幕擷取畫面, 文字 的圖片&#10;&#10;自動產生的描述">
            <a:extLst>
              <a:ext uri="{FF2B5EF4-FFF2-40B4-BE49-F238E27FC236}">
                <a16:creationId xmlns:a16="http://schemas.microsoft.com/office/drawing/2014/main" id="{E62736C1-7F3B-4A7B-A6FB-0C4055D01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5281" y="5001506"/>
            <a:ext cx="1377462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45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838200" y="1879721"/>
            <a:ext cx="7795285" cy="345567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面對這些情況時，我們腦袋裡的</a:t>
            </a:r>
            <a:r>
              <a:rPr lang="zh-TW" altLang="en-US" sz="40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一些想法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，可以幫助我們在適當的時候調節身體警鐘的反應，使身體放鬆，減少不安的感覺。</a:t>
            </a: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調節身體警鐘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美工圖案, 圖解, 卡通 的圖片&#10;&#10;自動產生的描述">
            <a:extLst>
              <a:ext uri="{FF2B5EF4-FFF2-40B4-BE49-F238E27FC236}">
                <a16:creationId xmlns:a16="http://schemas.microsoft.com/office/drawing/2014/main" id="{C5AB90E5-5CDE-7DD9-8029-61FEE8DE7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3485" y="1273569"/>
            <a:ext cx="2929865" cy="407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96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4"/>
            <a:extLst>
              <a:ext uri="{FF2B5EF4-FFF2-40B4-BE49-F238E27FC236}">
                <a16:creationId xmlns:a16="http://schemas.microsoft.com/office/drawing/2014/main" id="{22E6A377-10D4-40D3-8993-F99B0F67F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89"/>
            <a:ext cx="12192000" cy="685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430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7"/>
          <p:cNvGrpSpPr/>
          <p:nvPr/>
        </p:nvGrpSpPr>
        <p:grpSpPr>
          <a:xfrm>
            <a:off x="1" y="0"/>
            <a:ext cx="7300967" cy="6356275"/>
            <a:chOff x="1786513" y="3397085"/>
            <a:chExt cx="2514600" cy="1678215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59" r="22046"/>
            <a:stretch/>
          </p:blipFill>
          <p:spPr>
            <a:xfrm>
              <a:off x="2581692" y="3397085"/>
              <a:ext cx="1108638" cy="849667"/>
            </a:xfrm>
            <a:prstGeom prst="rect">
              <a:avLst/>
            </a:prstGeom>
          </p:spPr>
        </p:pic>
        <p:sp>
          <p:nvSpPr>
            <p:cNvPr id="12" name="TextBox 8"/>
            <p:cNvSpPr txBox="1"/>
            <p:nvPr/>
          </p:nvSpPr>
          <p:spPr>
            <a:xfrm>
              <a:off x="1786513" y="4855896"/>
              <a:ext cx="2514600" cy="219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4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陽光思想 </a:t>
              </a:r>
              <a:endParaRPr lang="zh-HK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3" name="Group 16"/>
          <p:cNvGrpSpPr/>
          <p:nvPr/>
        </p:nvGrpSpPr>
        <p:grpSpPr>
          <a:xfrm>
            <a:off x="4888981" y="675321"/>
            <a:ext cx="6393845" cy="5680954"/>
            <a:chOff x="6509583" y="3390753"/>
            <a:chExt cx="2514600" cy="1591339"/>
          </a:xfrm>
        </p:grpSpPr>
        <p:pic>
          <p:nvPicPr>
            <p:cNvPr id="1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7123" y="3390753"/>
              <a:ext cx="1651849" cy="651778"/>
            </a:xfrm>
            <a:prstGeom prst="rect">
              <a:avLst/>
            </a:prstGeom>
          </p:spPr>
        </p:pic>
        <p:sp>
          <p:nvSpPr>
            <p:cNvPr id="16" name="TextBox 11"/>
            <p:cNvSpPr txBox="1"/>
            <p:nvPr/>
          </p:nvSpPr>
          <p:spPr>
            <a:xfrm>
              <a:off x="6509583" y="4749315"/>
              <a:ext cx="2514600" cy="232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4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黑雲思想 </a:t>
              </a:r>
              <a:endParaRPr lang="zh-HK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2" name="圖片 4" descr="一張含有 美工圖案, 圖解, 卡通 的圖片&#10;&#10;自動產生的描述">
            <a:extLst>
              <a:ext uri="{FF2B5EF4-FFF2-40B4-BE49-F238E27FC236}">
                <a16:creationId xmlns:a16="http://schemas.microsoft.com/office/drawing/2014/main" id="{5EEDB0BB-08D2-8441-A5A9-4226655C6F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7139" y="2982467"/>
            <a:ext cx="2555631" cy="2209210"/>
          </a:xfrm>
          <a:prstGeom prst="rect">
            <a:avLst/>
          </a:prstGeom>
        </p:spPr>
      </p:pic>
      <p:pic>
        <p:nvPicPr>
          <p:cNvPr id="5" name="圖片 5" descr="一張含有 美工圖案, 動物玩偶, 圖解, 卡通 的圖片&#10;&#10;自動產生的描述">
            <a:extLst>
              <a:ext uri="{FF2B5EF4-FFF2-40B4-BE49-F238E27FC236}">
                <a16:creationId xmlns:a16="http://schemas.microsoft.com/office/drawing/2014/main" id="{9BB0B5B0-F8BA-53E5-3CC9-C121250FDF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9726" y="2772673"/>
            <a:ext cx="2743200" cy="2419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52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8867" y="1268696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黑箱作業</a:t>
            </a:r>
            <a:endParaRPr lang="en-US" altLang="zh-TW" sz="6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陽光黑雲一線之差</a:t>
            </a:r>
            <a:endParaRPr lang="zh-HK" altLang="en-US" sz="6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9" r="22046"/>
          <a:stretch/>
        </p:blipFill>
        <p:spPr>
          <a:xfrm>
            <a:off x="2628901" y="3111485"/>
            <a:ext cx="3345882" cy="33731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823" y="3533642"/>
            <a:ext cx="4211827" cy="23691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2" t="6605" r="26330" b="7514"/>
          <a:stretch/>
        </p:blipFill>
        <p:spPr>
          <a:xfrm>
            <a:off x="8073097" y="207779"/>
            <a:ext cx="2080553" cy="212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221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9539" y="41943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黑箱作業 </a:t>
            </a:r>
            <a:r>
              <a:rPr lang="en-US" altLang="zh-TW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–— </a:t>
            </a:r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陽光黑雲一線之差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8921337" y="2882434"/>
            <a:ext cx="2818418" cy="1585360"/>
            <a:chOff x="5447835" y="2091842"/>
            <a:chExt cx="2818418" cy="1585360"/>
          </a:xfrm>
        </p:grpSpPr>
        <p:pic>
          <p:nvPicPr>
            <p:cNvPr id="5" name="Content Placeholder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835" y="2091842"/>
              <a:ext cx="2818418" cy="158536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431684" y="2884522"/>
              <a:ext cx="87290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3000">
                  <a:latin typeface="Algerian" panose="04020705040A02060702" pitchFamily="82" charset="0"/>
                </a:rPr>
                <a:t>B</a:t>
              </a:r>
              <a:endParaRPr lang="zh-HK" altLang="en-US" sz="3000">
                <a:latin typeface="Algerian" panose="04020705040A02060702" pitchFamily="82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968160" y="1744996"/>
            <a:ext cx="566802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眼前有兩</a:t>
            </a:r>
            <a:r>
              <a:rPr lang="zh-TW" altLang="zh-HK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個放置不同物品</a:t>
            </a:r>
            <a:r>
              <a:rPr lang="zh-TW" altLang="en-US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zh-HK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黑箱</a:t>
            </a:r>
            <a:endParaRPr lang="en-US" altLang="zh-TW" sz="3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HK" sz="3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zh-TW" altLang="en-US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現在</a:t>
            </a:r>
            <a:r>
              <a:rPr lang="zh-TW" altLang="zh-HK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邀請</a:t>
            </a:r>
            <a:r>
              <a:rPr lang="zh-TW" altLang="en-US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zh-TW" altLang="zh-HK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</a:t>
            </a:r>
            <a:r>
              <a:rPr lang="zh-TW" altLang="en-US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同學出來</a:t>
            </a:r>
            <a:r>
              <a:rPr lang="zh-TW" altLang="zh-HK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然後閉眼伸手入盒觸摸物件</a:t>
            </a:r>
            <a:endParaRPr lang="en-US" altLang="zh-TW" sz="3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altLang="zh-TW" sz="3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zh-TW" altLang="en-US" sz="3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現在，我們先了解一下盒內東西的簡介</a:t>
            </a:r>
            <a:endParaRPr lang="zh-TW" altLang="zh-HK" sz="3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HK" altLang="en-US" sz="3400" dirty="0"/>
          </a:p>
        </p:txBody>
      </p:sp>
      <p:grpSp>
        <p:nvGrpSpPr>
          <p:cNvPr id="19" name="Group 15"/>
          <p:cNvGrpSpPr/>
          <p:nvPr/>
        </p:nvGrpSpPr>
        <p:grpSpPr>
          <a:xfrm>
            <a:off x="6636186" y="2882434"/>
            <a:ext cx="2818418" cy="1585360"/>
            <a:chOff x="5447835" y="2091842"/>
            <a:chExt cx="2818418" cy="1585360"/>
          </a:xfrm>
        </p:grpSpPr>
        <p:pic>
          <p:nvPicPr>
            <p:cNvPr id="20" name="Content Placeholder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835" y="2091842"/>
              <a:ext cx="2818418" cy="1585360"/>
            </a:xfrm>
            <a:prstGeom prst="rect">
              <a:avLst/>
            </a:prstGeom>
          </p:spPr>
        </p:pic>
        <p:sp>
          <p:nvSpPr>
            <p:cNvPr id="21" name="TextBox 8"/>
            <p:cNvSpPr txBox="1"/>
            <p:nvPr/>
          </p:nvSpPr>
          <p:spPr>
            <a:xfrm>
              <a:off x="6431684" y="2884522"/>
              <a:ext cx="87290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3000">
                  <a:latin typeface="Algerian" panose="04020705040A02060702" pitchFamily="82" charset="0"/>
                </a:rPr>
                <a:t>A</a:t>
              </a:r>
              <a:endParaRPr lang="zh-HK" altLang="en-US" sz="3000">
                <a:latin typeface="Algerian" panose="04020705040A020607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1005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409" y="2361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黑箱作業 </a:t>
            </a:r>
            <a:r>
              <a:rPr lang="en-US" altLang="zh-TW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–— </a:t>
            </a:r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陽光黑雲一線之差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706719" y="4076304"/>
            <a:ext cx="4051771" cy="2073257"/>
            <a:chOff x="5447835" y="2091842"/>
            <a:chExt cx="2818418" cy="1585360"/>
          </a:xfrm>
        </p:grpSpPr>
        <p:pic>
          <p:nvPicPr>
            <p:cNvPr id="5" name="Content Placeholder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835" y="2091842"/>
              <a:ext cx="2818418" cy="158536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431684" y="2884522"/>
              <a:ext cx="872906" cy="635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4800" dirty="0">
                  <a:latin typeface="Algerian" panose="04020705040A02060702" pitchFamily="82" charset="0"/>
                </a:rPr>
                <a:t>B</a:t>
              </a:r>
              <a:endParaRPr lang="zh-HK" altLang="en-US" sz="4800" dirty="0">
                <a:latin typeface="Algerian" panose="04020705040A02060702" pitchFamily="82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416757" y="1309600"/>
            <a:ext cx="4860093" cy="2766704"/>
            <a:chOff x="838200" y="1245644"/>
            <a:chExt cx="2893687" cy="2042405"/>
          </a:xfrm>
        </p:grpSpPr>
        <p:sp>
          <p:nvSpPr>
            <p:cNvPr id="40" name="Cloud Callout 39"/>
            <p:cNvSpPr/>
            <p:nvPr/>
          </p:nvSpPr>
          <p:spPr>
            <a:xfrm flipH="1">
              <a:off x="838200" y="1540217"/>
              <a:ext cx="2591311" cy="1747832"/>
            </a:xfrm>
            <a:prstGeom prst="cloudCallout">
              <a:avLst>
                <a:gd name="adj1" fmla="val -64097"/>
                <a:gd name="adj2" fmla="val 50232"/>
              </a:avLst>
            </a:prstGeom>
            <a:noFill/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222890" y="1245644"/>
              <a:ext cx="2508997" cy="1885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endParaRPr lang="en-US" altLang="zh-HK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/>
              <a:r>
                <a:rPr lang="zh-HK" altLang="zh-HK" sz="3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這東</a:t>
              </a:r>
              <a:r>
                <a:rPr lang="zh-TW" altLang="zh-HK" sz="3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西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endParaRPr lang="en-US" altLang="zh-HK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lvl="0" indent="-457200">
                <a:buFont typeface="Wingdings" panose="05000000000000000000" pitchFamily="2" charset="2"/>
                <a:buChar char="§"/>
              </a:pPr>
              <a:r>
                <a:rPr lang="zh-HK" altLang="zh-HK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樣</a:t>
              </a:r>
              <a:r>
                <a:rPr lang="zh-TW" altLang="zh-HK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子嚇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lvl="0" indent="-457200">
                <a:buFont typeface="Wingdings" panose="05000000000000000000" pitchFamily="2" charset="2"/>
                <a:buChar char="§"/>
              </a:pPr>
              <a:r>
                <a:rPr lang="zh-HK" altLang="zh-HK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令人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毛管</a:t>
              </a:r>
              <a:r>
                <a:rPr lang="zh-HK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戙</a:t>
              </a:r>
              <a:endPara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會傷害到手指</a:t>
              </a:r>
              <a:endParaRPr lang="zh-HK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092044" y="1140031"/>
            <a:ext cx="5557650" cy="2849171"/>
            <a:chOff x="8270272" y="1690688"/>
            <a:chExt cx="2890295" cy="1747832"/>
          </a:xfrm>
        </p:grpSpPr>
        <p:sp>
          <p:nvSpPr>
            <p:cNvPr id="13" name="Cloud Callout 12"/>
            <p:cNvSpPr/>
            <p:nvPr/>
          </p:nvSpPr>
          <p:spPr>
            <a:xfrm>
              <a:off x="8270272" y="1690688"/>
              <a:ext cx="2890295" cy="1747832"/>
            </a:xfrm>
            <a:prstGeom prst="cloudCallout">
              <a:avLst>
                <a:gd name="adj1" fmla="val -64451"/>
                <a:gd name="adj2" fmla="val 62736"/>
              </a:avLst>
            </a:prstGeom>
            <a:noFill/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en-US" altLang="zh-HK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/>
              <a:endParaRPr lang="en-US" altLang="zh-HK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716599" y="1946485"/>
              <a:ext cx="2043558" cy="11952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/>
              <a:r>
                <a:rPr lang="zh-HK" altLang="zh-HK" sz="3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這東</a:t>
              </a:r>
              <a:r>
                <a:rPr lang="zh-TW" altLang="zh-HK" sz="3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西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endParaRPr lang="en-US" altLang="zh-HK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lvl="0" indent="-457200">
                <a:buFont typeface="Wingdings" panose="05000000000000000000" pitchFamily="2" charset="2"/>
                <a:buChar char="§"/>
              </a:pP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可以保護我們</a:t>
              </a:r>
            </a:p>
            <a:p>
              <a:pPr marL="457200" lvl="0" indent="-457200">
                <a:buFont typeface="Wingdings" panose="05000000000000000000" pitchFamily="2" charset="2"/>
                <a:buChar char="§"/>
              </a:pP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是一份好禮物</a:t>
              </a:r>
            </a:p>
            <a:p>
              <a:pPr marL="457200" lvl="0" indent="-457200">
                <a:buFont typeface="Wingdings" panose="05000000000000000000" pitchFamily="2" charset="2"/>
                <a:buChar char="§"/>
              </a:pP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是一項偉大的發明</a:t>
              </a:r>
              <a:endParaRPr lang="zh-HK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7" name="Group 15"/>
          <p:cNvGrpSpPr/>
          <p:nvPr/>
        </p:nvGrpSpPr>
        <p:grpSpPr>
          <a:xfrm>
            <a:off x="1867791" y="4055846"/>
            <a:ext cx="4051771" cy="2073257"/>
            <a:chOff x="5447835" y="2091842"/>
            <a:chExt cx="2818418" cy="1585360"/>
          </a:xfrm>
        </p:grpSpPr>
        <p:pic>
          <p:nvPicPr>
            <p:cNvPr id="28" name="Content Placeholder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835" y="2091842"/>
              <a:ext cx="2818418" cy="1585360"/>
            </a:xfrm>
            <a:prstGeom prst="rect">
              <a:avLst/>
            </a:prstGeom>
          </p:spPr>
        </p:pic>
        <p:sp>
          <p:nvSpPr>
            <p:cNvPr id="29" name="TextBox 8"/>
            <p:cNvSpPr txBox="1"/>
            <p:nvPr/>
          </p:nvSpPr>
          <p:spPr>
            <a:xfrm>
              <a:off x="6431684" y="2884522"/>
              <a:ext cx="872906" cy="635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4800" dirty="0">
                  <a:latin typeface="Algerian" panose="04020705040A02060702" pitchFamily="82" charset="0"/>
                </a:rPr>
                <a:t>A</a:t>
              </a:r>
              <a:endParaRPr lang="zh-HK" altLang="en-US" sz="4800" dirty="0">
                <a:latin typeface="Algerian" panose="04020705040A020607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3774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409" y="2361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黑箱作業 </a:t>
            </a:r>
            <a:r>
              <a:rPr lang="en-US" altLang="zh-TW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–— </a:t>
            </a:r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陽光黑雲一線之差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347236" y="1203520"/>
            <a:ext cx="4860093" cy="2766704"/>
            <a:chOff x="838200" y="1245644"/>
            <a:chExt cx="2893687" cy="2042405"/>
          </a:xfrm>
        </p:grpSpPr>
        <p:sp>
          <p:nvSpPr>
            <p:cNvPr id="40" name="Cloud Callout 39"/>
            <p:cNvSpPr/>
            <p:nvPr/>
          </p:nvSpPr>
          <p:spPr>
            <a:xfrm flipH="1">
              <a:off x="838200" y="1540217"/>
              <a:ext cx="2591311" cy="1747832"/>
            </a:xfrm>
            <a:prstGeom prst="cloudCallout">
              <a:avLst>
                <a:gd name="adj1" fmla="val -64097"/>
                <a:gd name="adj2" fmla="val 50232"/>
              </a:avLst>
            </a:prstGeom>
            <a:noFill/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222890" y="1245644"/>
              <a:ext cx="2508997" cy="1885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endParaRPr lang="en-US" altLang="zh-HK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/>
              <a:r>
                <a:rPr lang="zh-HK" altLang="zh-HK" sz="3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這東</a:t>
              </a:r>
              <a:r>
                <a:rPr lang="zh-TW" altLang="zh-HK" sz="3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西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endParaRPr lang="en-US" altLang="zh-HK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lvl="0" indent="-457200">
                <a:buFont typeface="Wingdings" panose="05000000000000000000" pitchFamily="2" charset="2"/>
                <a:buChar char="§"/>
              </a:pPr>
              <a:r>
                <a:rPr lang="zh-HK" altLang="zh-HK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樣</a:t>
              </a:r>
              <a:r>
                <a:rPr lang="zh-TW" altLang="zh-HK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子嚇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</a:t>
              </a:r>
              <a:endParaRPr lang="en-US" altLang="zh-TW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lvl="0" indent="-457200">
                <a:buFont typeface="Wingdings" panose="05000000000000000000" pitchFamily="2" charset="2"/>
                <a:buChar char="§"/>
              </a:pPr>
              <a:r>
                <a:rPr lang="zh-HK" altLang="zh-HK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令人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毛管</a:t>
              </a:r>
              <a:r>
                <a:rPr lang="zh-HK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戙</a:t>
              </a:r>
              <a:endParaRPr lang="en-US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indent="-457200">
                <a:buFont typeface="Wingdings" panose="05000000000000000000" pitchFamily="2" charset="2"/>
                <a:buChar char="§"/>
              </a:pP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會傷害到手指</a:t>
              </a:r>
              <a:endParaRPr lang="zh-HK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7" name="Group 15"/>
          <p:cNvGrpSpPr/>
          <p:nvPr/>
        </p:nvGrpSpPr>
        <p:grpSpPr>
          <a:xfrm>
            <a:off x="5929993" y="2909845"/>
            <a:ext cx="4051771" cy="2073257"/>
            <a:chOff x="5447835" y="2091842"/>
            <a:chExt cx="2818418" cy="1585360"/>
          </a:xfrm>
        </p:grpSpPr>
        <p:pic>
          <p:nvPicPr>
            <p:cNvPr id="28" name="Content Placeholder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835" y="2091842"/>
              <a:ext cx="2818418" cy="1585360"/>
            </a:xfrm>
            <a:prstGeom prst="rect">
              <a:avLst/>
            </a:prstGeom>
          </p:spPr>
        </p:pic>
        <p:sp>
          <p:nvSpPr>
            <p:cNvPr id="29" name="TextBox 8"/>
            <p:cNvSpPr txBox="1"/>
            <p:nvPr/>
          </p:nvSpPr>
          <p:spPr>
            <a:xfrm>
              <a:off x="6431684" y="2884522"/>
              <a:ext cx="872906" cy="635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4800" dirty="0">
                  <a:latin typeface="Algerian" panose="04020705040A02060702" pitchFamily="82" charset="0"/>
                </a:rPr>
                <a:t>A</a:t>
              </a:r>
              <a:endParaRPr lang="zh-HK" altLang="en-US" sz="4800" dirty="0">
                <a:latin typeface="Algerian" panose="04020705040A02060702" pitchFamily="82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655305" y="5335596"/>
            <a:ext cx="114698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6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此刻的思想、情緒、身體及行為方面有甚麼反應？</a:t>
            </a:r>
            <a:endParaRPr lang="en-US" altLang="zh-HK" sz="4000" dirty="0">
              <a:solidFill>
                <a:srgbClr val="6C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96901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409" y="2361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黑箱作業 </a:t>
            </a:r>
            <a:r>
              <a:rPr lang="en-US" altLang="zh-TW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–— </a:t>
            </a:r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陽光黑雲一線之差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773653" y="3047575"/>
            <a:ext cx="4051771" cy="2073257"/>
            <a:chOff x="5447835" y="2091842"/>
            <a:chExt cx="2818418" cy="1585360"/>
          </a:xfrm>
        </p:grpSpPr>
        <p:pic>
          <p:nvPicPr>
            <p:cNvPr id="5" name="Content Placeholder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835" y="2091842"/>
              <a:ext cx="2818418" cy="158536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431684" y="2884522"/>
              <a:ext cx="872906" cy="635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4800" dirty="0">
                  <a:latin typeface="Algerian" panose="04020705040A02060702" pitchFamily="82" charset="0"/>
                </a:rPr>
                <a:t>B</a:t>
              </a:r>
              <a:endParaRPr lang="zh-HK" altLang="en-US" sz="4800" dirty="0">
                <a:latin typeface="Algerian" panose="04020705040A02060702" pitchFamily="8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73289" y="1080655"/>
            <a:ext cx="5260768" cy="2933205"/>
            <a:chOff x="8270272" y="1690688"/>
            <a:chExt cx="2890295" cy="1747832"/>
          </a:xfrm>
        </p:grpSpPr>
        <p:sp>
          <p:nvSpPr>
            <p:cNvPr id="13" name="Cloud Callout 12"/>
            <p:cNvSpPr/>
            <p:nvPr/>
          </p:nvSpPr>
          <p:spPr>
            <a:xfrm>
              <a:off x="8270272" y="1690688"/>
              <a:ext cx="2890295" cy="1747832"/>
            </a:xfrm>
            <a:prstGeom prst="cloudCallout">
              <a:avLst>
                <a:gd name="adj1" fmla="val -64451"/>
                <a:gd name="adj2" fmla="val 62736"/>
              </a:avLst>
            </a:prstGeom>
            <a:noFill/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endParaRPr lang="en-US" altLang="zh-HK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lvl="0"/>
              <a:endParaRPr lang="en-US" altLang="zh-HK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575214" y="1971780"/>
              <a:ext cx="2294867" cy="131342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/>
              <a:r>
                <a:rPr lang="zh-HK" altLang="zh-HK" sz="3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這東</a:t>
              </a:r>
              <a:r>
                <a:rPr lang="zh-TW" altLang="zh-HK" sz="32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西</a:t>
              </a: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：</a:t>
              </a:r>
              <a:endParaRPr lang="en-US" altLang="zh-HK" sz="3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457200" lvl="0" indent="-457200">
                <a:buFont typeface="Wingdings" panose="05000000000000000000" pitchFamily="2" charset="2"/>
                <a:buChar char="§"/>
              </a:pP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可以保護我們</a:t>
              </a:r>
            </a:p>
            <a:p>
              <a:pPr marL="457200" lvl="0" indent="-457200">
                <a:buFont typeface="Wingdings" panose="05000000000000000000" pitchFamily="2" charset="2"/>
                <a:buChar char="§"/>
              </a:pP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是一份好禮物</a:t>
              </a:r>
            </a:p>
            <a:p>
              <a:pPr marL="457200" lvl="0" indent="-457200">
                <a:buFont typeface="Wingdings" panose="05000000000000000000" pitchFamily="2" charset="2"/>
                <a:buChar char="§"/>
              </a:pPr>
              <a:r>
                <a:rPr lang="zh-TW" altLang="en-US" sz="32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是一項偉大的發明</a:t>
              </a:r>
              <a:endParaRPr lang="zh-HK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655305" y="5335596"/>
            <a:ext cx="114698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dirty="0">
                <a:solidFill>
                  <a:srgbClr val="6C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此刻的思想、情緒、身體及行為方面有甚麼反應？</a:t>
            </a:r>
            <a:endParaRPr lang="en-US" altLang="zh-HK" sz="4000" dirty="0">
              <a:solidFill>
                <a:srgbClr val="6C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615322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9" t="-6202" r="12791"/>
          <a:stretch/>
        </p:blipFill>
        <p:spPr>
          <a:xfrm>
            <a:off x="1164334" y="1956316"/>
            <a:ext cx="925830" cy="782955"/>
          </a:xfrm>
          <a:prstGeom prst="rect">
            <a:avLst/>
          </a:prstGeom>
        </p:spPr>
      </p:pic>
      <p:sp>
        <p:nvSpPr>
          <p:cNvPr id="23" name="TextBox 8"/>
          <p:cNvSpPr txBox="1"/>
          <p:nvPr/>
        </p:nvSpPr>
        <p:spPr>
          <a:xfrm>
            <a:off x="1867791" y="1956316"/>
            <a:ext cx="8883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面對相同的物件，</a:t>
            </a:r>
            <a:r>
              <a:rPr lang="zh-HK" altLang="zh-HK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zh-TW" altLang="zh-HK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什麼</a:t>
            </a:r>
            <a:r>
              <a:rPr lang="zh-HK" altLang="zh-HK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同學會有不同的反應呢</a:t>
            </a:r>
            <a:r>
              <a:rPr lang="zh-TW" altLang="zh-HK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  <a:endParaRPr lang="en-US" altLang="zh-TW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1" name="Group 15"/>
          <p:cNvGrpSpPr/>
          <p:nvPr/>
        </p:nvGrpSpPr>
        <p:grpSpPr>
          <a:xfrm>
            <a:off x="5706719" y="4076304"/>
            <a:ext cx="4051771" cy="2073257"/>
            <a:chOff x="5447835" y="2091842"/>
            <a:chExt cx="2818418" cy="1585360"/>
          </a:xfrm>
        </p:grpSpPr>
        <p:pic>
          <p:nvPicPr>
            <p:cNvPr id="12" name="Content Placeholder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835" y="2091842"/>
              <a:ext cx="2818418" cy="1585360"/>
            </a:xfrm>
            <a:prstGeom prst="rect">
              <a:avLst/>
            </a:prstGeom>
          </p:spPr>
        </p:pic>
        <p:sp>
          <p:nvSpPr>
            <p:cNvPr id="13" name="TextBox 8"/>
            <p:cNvSpPr txBox="1"/>
            <p:nvPr/>
          </p:nvSpPr>
          <p:spPr>
            <a:xfrm>
              <a:off x="6431684" y="2884522"/>
              <a:ext cx="872906" cy="635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4800" dirty="0">
                  <a:latin typeface="Algerian" panose="04020705040A02060702" pitchFamily="82" charset="0"/>
                </a:rPr>
                <a:t>B</a:t>
              </a:r>
              <a:endParaRPr lang="zh-HK" altLang="en-US" sz="4800" dirty="0">
                <a:latin typeface="Algerian" panose="04020705040A02060702" pitchFamily="82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>
            <a:off x="1867791" y="4055846"/>
            <a:ext cx="4051771" cy="2073257"/>
            <a:chOff x="5447835" y="2091842"/>
            <a:chExt cx="2818418" cy="1585360"/>
          </a:xfrm>
        </p:grpSpPr>
        <p:pic>
          <p:nvPicPr>
            <p:cNvPr id="15" name="Content Placeholder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7835" y="2091842"/>
              <a:ext cx="2818418" cy="1585360"/>
            </a:xfrm>
            <a:prstGeom prst="rect">
              <a:avLst/>
            </a:prstGeom>
          </p:spPr>
        </p:pic>
        <p:sp>
          <p:nvSpPr>
            <p:cNvPr id="16" name="TextBox 8"/>
            <p:cNvSpPr txBox="1"/>
            <p:nvPr/>
          </p:nvSpPr>
          <p:spPr>
            <a:xfrm>
              <a:off x="6431684" y="2884522"/>
              <a:ext cx="872906" cy="635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HK" sz="4800" dirty="0">
                  <a:latin typeface="Algerian" panose="04020705040A02060702" pitchFamily="82" charset="0"/>
                </a:rPr>
                <a:t>A</a:t>
              </a:r>
              <a:endParaRPr lang="zh-HK" altLang="en-US" sz="4800" dirty="0">
                <a:latin typeface="Algerian" panose="04020705040A02060702" pitchFamily="82" charset="0"/>
              </a:endParaRPr>
            </a:p>
          </p:txBody>
        </p:sp>
      </p:grp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132409" y="2361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黑箱作業 </a:t>
            </a:r>
            <a:r>
              <a:rPr lang="en-US" altLang="zh-TW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–— </a:t>
            </a:r>
            <a:r>
              <a:rPr lang="zh-TW" altLang="en-US" sz="48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陽光黑雲一線之差</a:t>
            </a:r>
            <a:endParaRPr lang="zh-HK" altLang="en-US" sz="4800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70175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圓角矩形 8"/>
          <p:cNvSpPr/>
          <p:nvPr/>
        </p:nvSpPr>
        <p:spPr>
          <a:xfrm>
            <a:off x="542801" y="5584726"/>
            <a:ext cx="11163737" cy="108053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8859538" y="573258"/>
            <a:ext cx="2284431" cy="864150"/>
            <a:chOff x="8442709" y="1594671"/>
            <a:chExt cx="2071285" cy="701624"/>
          </a:xfrm>
        </p:grpSpPr>
        <p:sp>
          <p:nvSpPr>
            <p:cNvPr id="27" name="TextBox 26"/>
            <p:cNvSpPr txBox="1"/>
            <p:nvPr/>
          </p:nvSpPr>
          <p:spPr>
            <a:xfrm>
              <a:off x="8992289" y="1746546"/>
              <a:ext cx="1521705" cy="32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59" r="22046"/>
            <a:stretch/>
          </p:blipFill>
          <p:spPr>
            <a:xfrm>
              <a:off x="8442709" y="1594671"/>
              <a:ext cx="695955" cy="701624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8924026" y="1738087"/>
            <a:ext cx="2263113" cy="495269"/>
            <a:chOff x="8462038" y="2404864"/>
            <a:chExt cx="2051956" cy="402121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62038" y="2404864"/>
              <a:ext cx="714882" cy="402121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8992289" y="2405869"/>
              <a:ext cx="1521705" cy="32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8861886" y="2900032"/>
            <a:ext cx="3176302" cy="864150"/>
            <a:chOff x="8424331" y="3729779"/>
            <a:chExt cx="2879942" cy="701624"/>
          </a:xfrm>
        </p:grpSpPr>
        <p:sp>
          <p:nvSpPr>
            <p:cNvPr id="28" name="TextBox 27"/>
            <p:cNvSpPr txBox="1"/>
            <p:nvPr/>
          </p:nvSpPr>
          <p:spPr>
            <a:xfrm>
              <a:off x="8872073" y="3741218"/>
              <a:ext cx="2432200" cy="32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64" name="Picture 6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59" r="22046"/>
            <a:stretch/>
          </p:blipFill>
          <p:spPr>
            <a:xfrm>
              <a:off x="8424331" y="3729779"/>
              <a:ext cx="695955" cy="701624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8897315" y="4078447"/>
            <a:ext cx="2992897" cy="667597"/>
            <a:chOff x="8510614" y="4526326"/>
            <a:chExt cx="2713649" cy="542038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0614" y="4666243"/>
              <a:ext cx="714882" cy="402121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8652604" y="4526326"/>
              <a:ext cx="2571659" cy="32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82671" y="3657277"/>
            <a:ext cx="2617036" cy="864150"/>
            <a:chOff x="1980894" y="3705747"/>
            <a:chExt cx="2372857" cy="701624"/>
          </a:xfrm>
        </p:grpSpPr>
        <p:sp>
          <p:nvSpPr>
            <p:cNvPr id="26" name="TextBox 25"/>
            <p:cNvSpPr txBox="1"/>
            <p:nvPr/>
          </p:nvSpPr>
          <p:spPr>
            <a:xfrm>
              <a:off x="2277489" y="3750859"/>
              <a:ext cx="2076262" cy="32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59" r="22046"/>
            <a:stretch/>
          </p:blipFill>
          <p:spPr>
            <a:xfrm>
              <a:off x="1980894" y="3705747"/>
              <a:ext cx="695955" cy="701624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457433" y="4496909"/>
            <a:ext cx="2616252" cy="643713"/>
            <a:chOff x="1975557" y="4526326"/>
            <a:chExt cx="2372146" cy="522646"/>
          </a:xfrm>
        </p:grpSpPr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75557" y="4646851"/>
              <a:ext cx="714882" cy="402121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2271441" y="4526326"/>
              <a:ext cx="2076262" cy="32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54425" y="1824973"/>
            <a:ext cx="3309911" cy="778257"/>
            <a:chOff x="1164476" y="2464663"/>
            <a:chExt cx="3001084" cy="631886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4476" y="2694428"/>
              <a:ext cx="714882" cy="402121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1893157" y="2464663"/>
              <a:ext cx="2272403" cy="32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903218" y="5594642"/>
            <a:ext cx="104614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陽光思想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黑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雲思想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」可以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響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們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去評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估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和預計未知的事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情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亦可以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引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起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同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的情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緒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、身體和行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zh-HK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反</a:t>
            </a:r>
            <a:r>
              <a:rPr lang="zh-TW" altLang="zh-HK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應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12173" y="157940"/>
            <a:ext cx="3337397" cy="1029635"/>
            <a:chOff x="1189158" y="1368133"/>
            <a:chExt cx="3026006" cy="835986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59" r="22046"/>
            <a:stretch/>
          </p:blipFill>
          <p:spPr>
            <a:xfrm>
              <a:off x="1189158" y="1502495"/>
              <a:ext cx="695955" cy="701624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1867478" y="1368133"/>
              <a:ext cx="2347686" cy="32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84" name="Line Callout 2 27"/>
          <p:cNvSpPr/>
          <p:nvPr/>
        </p:nvSpPr>
        <p:spPr>
          <a:xfrm>
            <a:off x="8703653" y="522424"/>
            <a:ext cx="3065951" cy="2036719"/>
          </a:xfrm>
          <a:prstGeom prst="borderCallout2">
            <a:avLst>
              <a:gd name="adj1" fmla="val 64393"/>
              <a:gd name="adj2" fmla="val -432"/>
              <a:gd name="adj3" fmla="val 63991"/>
              <a:gd name="adj4" fmla="val -24389"/>
              <a:gd name="adj5" fmla="val 99932"/>
              <a:gd name="adj6" fmla="val -3484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5" name="TextBox 33"/>
          <p:cNvSpPr txBox="1"/>
          <p:nvPr/>
        </p:nvSpPr>
        <p:spPr>
          <a:xfrm>
            <a:off x="9589263" y="706348"/>
            <a:ext cx="20697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2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興奮、緊張</a:t>
            </a:r>
          </a:p>
        </p:txBody>
      </p:sp>
      <p:sp>
        <p:nvSpPr>
          <p:cNvPr id="86" name="TextBox 35"/>
          <p:cNvSpPr txBox="1"/>
          <p:nvPr/>
        </p:nvSpPr>
        <p:spPr>
          <a:xfrm>
            <a:off x="9687772" y="1772379"/>
            <a:ext cx="1707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驚、害怕</a:t>
            </a:r>
          </a:p>
        </p:txBody>
      </p:sp>
      <p:sp>
        <p:nvSpPr>
          <p:cNvPr id="87" name="Line Callout 2 38"/>
          <p:cNvSpPr/>
          <p:nvPr/>
        </p:nvSpPr>
        <p:spPr>
          <a:xfrm>
            <a:off x="8688485" y="2752672"/>
            <a:ext cx="3053752" cy="2759352"/>
          </a:xfrm>
          <a:prstGeom prst="borderCallout2">
            <a:avLst>
              <a:gd name="adj1" fmla="val 66395"/>
              <a:gd name="adj2" fmla="val 513"/>
              <a:gd name="adj3" fmla="val 65776"/>
              <a:gd name="adj4" fmla="val -24004"/>
              <a:gd name="adj5" fmla="val 49919"/>
              <a:gd name="adj6" fmla="val -48833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8" name="TextBox 40"/>
          <p:cNvSpPr txBox="1"/>
          <p:nvPr/>
        </p:nvSpPr>
        <p:spPr>
          <a:xfrm>
            <a:off x="9589263" y="2877669"/>
            <a:ext cx="20811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急不及待地想從盒內把東西拿出來</a:t>
            </a:r>
          </a:p>
        </p:txBody>
      </p:sp>
      <p:sp>
        <p:nvSpPr>
          <p:cNvPr id="89" name="TextBox 42"/>
          <p:cNvSpPr txBox="1"/>
          <p:nvPr/>
        </p:nvSpPr>
        <p:spPr>
          <a:xfrm>
            <a:off x="9589263" y="4258755"/>
            <a:ext cx="20544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戰戰兢兢地</a:t>
            </a:r>
          </a:p>
          <a:p>
            <a:r>
              <a:rPr lang="zh-TW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伸手入盒內</a:t>
            </a:r>
          </a:p>
        </p:txBody>
      </p:sp>
      <p:sp>
        <p:nvSpPr>
          <p:cNvPr id="90" name="Line Callout 2 47"/>
          <p:cNvSpPr/>
          <p:nvPr/>
        </p:nvSpPr>
        <p:spPr>
          <a:xfrm>
            <a:off x="420603" y="247650"/>
            <a:ext cx="3206651" cy="3253558"/>
          </a:xfrm>
          <a:prstGeom prst="borderCallout2">
            <a:avLst>
              <a:gd name="adj1" fmla="val 55780"/>
              <a:gd name="adj2" fmla="val 100097"/>
              <a:gd name="adj3" fmla="val 55083"/>
              <a:gd name="adj4" fmla="val 126904"/>
              <a:gd name="adj5" fmla="val 72218"/>
              <a:gd name="adj6" fmla="val 132219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1" name="TextBox 49"/>
          <p:cNvSpPr txBox="1"/>
          <p:nvPr/>
        </p:nvSpPr>
        <p:spPr>
          <a:xfrm>
            <a:off x="1134864" y="278282"/>
            <a:ext cx="25939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覺得這東西好有趣，有點好奇是甚麼好玩的東西</a:t>
            </a:r>
          </a:p>
        </p:txBody>
      </p:sp>
      <p:sp>
        <p:nvSpPr>
          <p:cNvPr id="92" name="TextBox 51"/>
          <p:cNvSpPr txBox="1"/>
          <p:nvPr/>
        </p:nvSpPr>
        <p:spPr>
          <a:xfrm>
            <a:off x="986084" y="2092718"/>
            <a:ext cx="27071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覺得這東西好可怕，會有機會刺傷自己的手指</a:t>
            </a:r>
          </a:p>
        </p:txBody>
      </p:sp>
      <p:sp>
        <p:nvSpPr>
          <p:cNvPr id="93" name="Line Callout 2 53"/>
          <p:cNvSpPr/>
          <p:nvPr/>
        </p:nvSpPr>
        <p:spPr>
          <a:xfrm>
            <a:off x="412344" y="3638853"/>
            <a:ext cx="3209917" cy="1924094"/>
          </a:xfrm>
          <a:prstGeom prst="borderCallout2">
            <a:avLst>
              <a:gd name="adj1" fmla="val 51090"/>
              <a:gd name="adj2" fmla="val 100491"/>
              <a:gd name="adj3" fmla="val 51155"/>
              <a:gd name="adj4" fmla="val 120977"/>
              <a:gd name="adj5" fmla="val 28709"/>
              <a:gd name="adj6" fmla="val 12892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94" name="TextBox 55"/>
          <p:cNvSpPr txBox="1"/>
          <p:nvPr/>
        </p:nvSpPr>
        <p:spPr>
          <a:xfrm>
            <a:off x="1145156" y="3685874"/>
            <a:ext cx="21958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心跳加速、</a:t>
            </a:r>
          </a:p>
          <a:p>
            <a:r>
              <a:rPr lang="zh-TW" altLang="en-US" sz="28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有點發熱</a:t>
            </a:r>
          </a:p>
        </p:txBody>
      </p:sp>
      <p:sp>
        <p:nvSpPr>
          <p:cNvPr id="95" name="TextBox 57"/>
          <p:cNvSpPr txBox="1"/>
          <p:nvPr/>
        </p:nvSpPr>
        <p:spPr>
          <a:xfrm>
            <a:off x="1169531" y="4644261"/>
            <a:ext cx="21590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手心冒汗、</a:t>
            </a:r>
          </a:p>
          <a:p>
            <a:r>
              <a:rPr lang="zh-TW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有輕微手震</a:t>
            </a:r>
          </a:p>
        </p:txBody>
      </p:sp>
      <p:grpSp>
        <p:nvGrpSpPr>
          <p:cNvPr id="99" name="Group 62"/>
          <p:cNvGrpSpPr/>
          <p:nvPr/>
        </p:nvGrpSpPr>
        <p:grpSpPr>
          <a:xfrm>
            <a:off x="3393654" y="1198133"/>
            <a:ext cx="5242193" cy="3188896"/>
            <a:chOff x="3572119" y="2152372"/>
            <a:chExt cx="5242193" cy="3188896"/>
          </a:xfrm>
        </p:grpSpPr>
        <p:grpSp>
          <p:nvGrpSpPr>
            <p:cNvPr id="100" name="Group 29"/>
            <p:cNvGrpSpPr/>
            <p:nvPr/>
          </p:nvGrpSpPr>
          <p:grpSpPr>
            <a:xfrm>
              <a:off x="3587287" y="2152372"/>
              <a:ext cx="2854626" cy="1605728"/>
              <a:chOff x="3187360" y="2129369"/>
              <a:chExt cx="2854626" cy="1605728"/>
            </a:xfrm>
          </p:grpSpPr>
          <p:pic>
            <p:nvPicPr>
              <p:cNvPr id="110" name="Picture 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7360" y="2129369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111" name="TextBox 20"/>
              <p:cNvSpPr txBox="1"/>
              <p:nvPr/>
            </p:nvSpPr>
            <p:spPr>
              <a:xfrm>
                <a:off x="3607164" y="2609457"/>
                <a:ext cx="22386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HK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思想反</a:t>
                </a:r>
                <a:r>
                  <a:rPr lang="zh-TW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101" name="Group 28"/>
            <p:cNvGrpSpPr/>
            <p:nvPr/>
          </p:nvGrpSpPr>
          <p:grpSpPr>
            <a:xfrm>
              <a:off x="5959686" y="2184702"/>
              <a:ext cx="2854626" cy="1605728"/>
              <a:chOff x="6492548" y="2153847"/>
              <a:chExt cx="2854626" cy="1605728"/>
            </a:xfrm>
          </p:grpSpPr>
          <p:pic>
            <p:nvPicPr>
              <p:cNvPr id="108" name="Picture 14"/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prstClr val="black"/>
                  <a:srgbClr val="FF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92548" y="2153847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109" name="TextBox 21"/>
              <p:cNvSpPr txBox="1"/>
              <p:nvPr/>
            </p:nvSpPr>
            <p:spPr>
              <a:xfrm>
                <a:off x="6929874" y="2609457"/>
                <a:ext cx="22386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情緒</a:t>
                </a:r>
                <a:r>
                  <a:rPr lang="zh-HK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102" name="Group 30"/>
            <p:cNvGrpSpPr/>
            <p:nvPr/>
          </p:nvGrpSpPr>
          <p:grpSpPr>
            <a:xfrm>
              <a:off x="3572119" y="3723649"/>
              <a:ext cx="2854626" cy="1605728"/>
              <a:chOff x="3187360" y="3955265"/>
              <a:chExt cx="2854626" cy="1605728"/>
            </a:xfrm>
          </p:grpSpPr>
          <p:pic>
            <p:nvPicPr>
              <p:cNvPr id="106" name="Picture 13"/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87360" y="3955265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107" name="TextBox 22"/>
              <p:cNvSpPr txBox="1"/>
              <p:nvPr/>
            </p:nvSpPr>
            <p:spPr>
              <a:xfrm>
                <a:off x="3549284" y="4420319"/>
                <a:ext cx="22386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身體</a:t>
                </a:r>
                <a:r>
                  <a:rPr lang="zh-HK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  <p:grpSp>
          <p:nvGrpSpPr>
            <p:cNvPr id="103" name="Group 31"/>
            <p:cNvGrpSpPr/>
            <p:nvPr/>
          </p:nvGrpSpPr>
          <p:grpSpPr>
            <a:xfrm>
              <a:off x="5959686" y="3735540"/>
              <a:ext cx="2854626" cy="1605728"/>
              <a:chOff x="6528906" y="3955265"/>
              <a:chExt cx="2854626" cy="1605728"/>
            </a:xfrm>
          </p:grpSpPr>
          <p:pic>
            <p:nvPicPr>
              <p:cNvPr id="104" name="Picture 15"/>
              <p:cNvPicPr>
                <a:picLocks noChangeAspect="1"/>
              </p:cNvPicPr>
              <p:nvPr/>
            </p:nvPicPr>
            <p:blipFill>
              <a:blip r:embed="rId6" cstate="print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28906" y="3955265"/>
                <a:ext cx="2854626" cy="1605728"/>
              </a:xfrm>
              <a:prstGeom prst="rect">
                <a:avLst/>
              </a:prstGeom>
            </p:spPr>
          </p:pic>
          <p:sp>
            <p:nvSpPr>
              <p:cNvPr id="105" name="TextBox 23"/>
              <p:cNvSpPr txBox="1"/>
              <p:nvPr/>
            </p:nvSpPr>
            <p:spPr>
              <a:xfrm>
                <a:off x="6931151" y="4420319"/>
                <a:ext cx="22386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行為</a:t>
                </a:r>
                <a:r>
                  <a:rPr lang="zh-HK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反</a:t>
                </a:r>
                <a:r>
                  <a:rPr lang="zh-TW" altLang="zh-HK" sz="3600" b="1" dirty="0">
                    <a:latin typeface="微軟正黑體" panose="020B0604030504040204" pitchFamily="34" charset="-120"/>
                    <a:ea typeface="微軟正黑體" panose="020B0604030504040204" pitchFamily="34" charset="-120"/>
                    <a:cs typeface="+mj-cs"/>
                  </a:rPr>
                  <a:t>應</a:t>
                </a:r>
                <a:endParaRPr lang="zh-HK" altLang="en-US" sz="3600" b="1" dirty="0">
                  <a:latin typeface="微軟正黑體" panose="020B0604030504040204" pitchFamily="34" charset="-120"/>
                  <a:ea typeface="微軟正黑體" panose="020B0604030504040204" pitchFamily="34" charset="-120"/>
                  <a:cs typeface="+mj-cs"/>
                </a:endParaRPr>
              </a:p>
            </p:txBody>
          </p:sp>
        </p:grpSp>
      </p:grpSp>
      <p:pic>
        <p:nvPicPr>
          <p:cNvPr id="120" name="Picture 41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83540">
            <a:off x="8044685" y="2597728"/>
            <a:ext cx="717487" cy="451398"/>
          </a:xfrm>
          <a:prstGeom prst="rect">
            <a:avLst/>
          </a:prstGeom>
        </p:spPr>
      </p:pic>
      <p:pic>
        <p:nvPicPr>
          <p:cNvPr id="121" name="Picture 46"/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2996">
            <a:off x="5664197" y="1066030"/>
            <a:ext cx="802483" cy="403587"/>
          </a:xfrm>
          <a:prstGeom prst="rect">
            <a:avLst/>
          </a:prstGeom>
        </p:spPr>
      </p:pic>
      <p:pic>
        <p:nvPicPr>
          <p:cNvPr id="122" name="Picture 47"/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67004" flipV="1">
            <a:off x="5706472" y="4152905"/>
            <a:ext cx="802483" cy="403587"/>
          </a:xfrm>
          <a:prstGeom prst="rect">
            <a:avLst/>
          </a:prstGeom>
        </p:spPr>
      </p:pic>
      <p:pic>
        <p:nvPicPr>
          <p:cNvPr id="123" name="Picture 48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500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116460" flipH="1">
            <a:off x="3418780" y="3298551"/>
            <a:ext cx="717487" cy="45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3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  <p:bldP spid="85" grpId="0"/>
      <p:bldP spid="86" grpId="0"/>
      <p:bldP spid="88" grpId="0"/>
      <p:bldP spid="89" grpId="0"/>
      <p:bldP spid="91" grpId="0"/>
      <p:bldP spid="92" grpId="0"/>
      <p:bldP spid="94" grpId="0"/>
      <p:bldP spid="9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9180" y="2682875"/>
            <a:ext cx="10294620" cy="17807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正面及負面想法可以影響我們的情緒，並影響其他身體及行為反應。</a:t>
            </a:r>
            <a:endParaRPr lang="en-US" altLang="zh-TW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buNone/>
            </a:pPr>
            <a:endParaRPr lang="en-US" altLang="zh-TW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FDD1C1D-B933-C6BA-EC03-EEF93BEB79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59" r="22046"/>
          <a:stretch/>
        </p:blipFill>
        <p:spPr>
          <a:xfrm>
            <a:off x="1428178" y="302151"/>
            <a:ext cx="1312971" cy="1156991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C8956089-5C79-4D9E-BF45-CC041A37C3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149" y="347503"/>
            <a:ext cx="1989827" cy="1126371"/>
          </a:xfrm>
          <a:prstGeom prst="rect">
            <a:avLst/>
          </a:prstGeom>
        </p:spPr>
      </p:pic>
      <p:pic>
        <p:nvPicPr>
          <p:cNvPr id="13" name="圖片 4" descr="一張含有 美工圖案, 圖解, 卡通 的圖片&#10;&#10;自動產生的描述">
            <a:extLst>
              <a:ext uri="{FF2B5EF4-FFF2-40B4-BE49-F238E27FC236}">
                <a16:creationId xmlns:a16="http://schemas.microsoft.com/office/drawing/2014/main" id="{634066C8-96A2-492C-0743-D9A529ACC6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8527" y="1189378"/>
            <a:ext cx="1515433" cy="1304545"/>
          </a:xfrm>
          <a:prstGeom prst="rect">
            <a:avLst/>
          </a:prstGeom>
        </p:spPr>
      </p:pic>
      <p:pic>
        <p:nvPicPr>
          <p:cNvPr id="15" name="圖片 5" descr="一張含有 美工圖案, 動物玩偶, 圖解, 卡通 的圖片&#10;&#10;自動產生的描述">
            <a:extLst>
              <a:ext uri="{FF2B5EF4-FFF2-40B4-BE49-F238E27FC236}">
                <a16:creationId xmlns:a16="http://schemas.microsoft.com/office/drawing/2014/main" id="{00A400F7-51EE-4D56-FD90-377810E2C1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446" y="1079126"/>
            <a:ext cx="1609687" cy="14147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758647" y="4005943"/>
            <a:ext cx="2595153" cy="242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485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849473" y="2216882"/>
            <a:ext cx="9236959" cy="39214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TW" sz="6600" b="1" dirty="0"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marL="0" indent="0">
              <a:buNone/>
            </a:pPr>
            <a:r>
              <a:rPr lang="en-US" altLang="zh-TW" sz="6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                     </a:t>
            </a:r>
            <a:r>
              <a:rPr lang="zh-TW" altLang="en-US" sz="66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總結</a:t>
            </a:r>
            <a:endParaRPr lang="zh-HK" altLang="en-US" sz="6600" b="1" dirty="0"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27" y="2017775"/>
            <a:ext cx="3193204" cy="327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6757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9539" y="419433"/>
            <a:ext cx="10515600" cy="1325563"/>
          </a:xfrm>
        </p:spPr>
        <p:txBody>
          <a:bodyPr>
            <a:normAutofit/>
          </a:bodyPr>
          <a:lstStyle/>
          <a:p>
            <a:r>
              <a:rPr lang="zh-TW" altLang="en-US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第二節</a:t>
            </a:r>
            <a:r>
              <a:rPr lang="en-US" altLang="zh-TW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學習重點</a:t>
            </a:r>
            <a:endParaRPr lang="zh-HK" altLang="en-US" b="1" dirty="0">
              <a:solidFill>
                <a:schemeClr val="accent2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67228" y="1744996"/>
            <a:ext cx="10515600" cy="3552718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zh-TW" altLang="en-US" sz="32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每個人都會有焦慮情緒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</a:t>
            </a:r>
            <a:r>
              <a:rPr lang="zh-TW" altLang="en-US" sz="32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過度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32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持續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的焦慮就會影響日常生活和身心健康</a:t>
            </a:r>
          </a:p>
          <a:p>
            <a:pPr>
              <a:lnSpc>
                <a:spcPct val="110000"/>
              </a:lnSpc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「陽光思想」及「黑雲思想」會</a:t>
            </a:r>
            <a:r>
              <a:rPr lang="zh-TW" altLang="en-US" sz="32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令我們對事情有不同的理解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，從而影響我們的情緒、身體反應及行為</a:t>
            </a:r>
            <a:endParaRPr lang="en-US" altLang="zh-TW" sz="32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3200" b="1" dirty="0">
                <a:solidFill>
                  <a:schemeClr val="accent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黑雲思想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」有時甚至會令身體警鐘長鳴或誤鳴，長期困擾我們的精神健康</a:t>
            </a:r>
            <a:endParaRPr lang="zh-TW" altLang="zh-TW" sz="3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Picture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824" y="4807248"/>
            <a:ext cx="2371386" cy="163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490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838200" y="1497330"/>
            <a:ext cx="10515600" cy="472059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zh-TW" altLang="en-US" sz="24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endParaRPr lang="zh-TW" altLang="en-US" sz="240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標題 4"/>
          <p:cNvSpPr>
            <a:spLocks noGrp="1"/>
          </p:cNvSpPr>
          <p:nvPr>
            <p:ph type="title"/>
          </p:nvPr>
        </p:nvSpPr>
        <p:spPr>
          <a:xfrm>
            <a:off x="934440" y="7290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b="1" dirty="0">
                <a:solidFill>
                  <a:srgbClr val="FF9933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第二節 精神健康金句：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28087" y="3176577"/>
            <a:ext cx="49408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焦慮擔心很正常，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陽光黑雲由你想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6951" y="2695799"/>
            <a:ext cx="1861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FFB689"/>
                </a:solidFill>
                <a:latin typeface="Rockwell Extra Bold" panose="02060903040505020403" pitchFamily="18" charset="0"/>
                <a:ea typeface="微軟正黑體" panose="020B0604030504040204" pitchFamily="34" charset="-120"/>
              </a:rPr>
              <a:t>“</a:t>
            </a:r>
            <a:endParaRPr lang="zh-TW" altLang="en-US" sz="8000" b="1" dirty="0">
              <a:solidFill>
                <a:srgbClr val="FFB689"/>
              </a:solidFill>
              <a:latin typeface="Rockwell Extra Bold" panose="02060903040505020403" pitchFamily="18" charset="0"/>
              <a:ea typeface="微軟正黑體" panose="020B0604030504040204" pitchFamily="34" charset="-12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54997" y="3896463"/>
            <a:ext cx="1861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8000" b="1" dirty="0">
                <a:solidFill>
                  <a:srgbClr val="FFB689"/>
                </a:solidFill>
                <a:latin typeface="Rockwell Extra Bold" panose="02060903040505020403" pitchFamily="18" charset="0"/>
                <a:ea typeface="微軟正黑體" panose="020B0604030504040204" pitchFamily="34" charset="-120"/>
              </a:rPr>
              <a:t>”</a:t>
            </a:r>
            <a:endParaRPr lang="zh-TW" altLang="en-US" sz="8000" b="1" dirty="0">
              <a:solidFill>
                <a:srgbClr val="FFB689"/>
              </a:solidFill>
              <a:latin typeface="Rockwell Extra Bold" panose="02060903040505020403" pitchFamily="18" charset="0"/>
              <a:ea typeface="微軟正黑體" panose="020B0604030504040204" pitchFamily="34" charset="-12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95" y="2054582"/>
            <a:ext cx="4066556" cy="449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967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AFDF655427C749814513AC4B5E3611" ma:contentTypeVersion="13" ma:contentTypeDescription="Create a new document." ma:contentTypeScope="" ma:versionID="089a53de29977f32f09049d1330cbc9b">
  <xsd:schema xmlns:xsd="http://www.w3.org/2001/XMLSchema" xmlns:xs="http://www.w3.org/2001/XMLSchema" xmlns:p="http://schemas.microsoft.com/office/2006/metadata/properties" xmlns:ns2="5d0f8b0b-9019-4e2a-86f1-ea88882442dc" xmlns:ns3="a726c2be-f3b9-49c8-b37e-a53ca544b707" targetNamespace="http://schemas.microsoft.com/office/2006/metadata/properties" ma:root="true" ma:fieldsID="934377bd3e987c33c98f17e36d82b1df" ns2:_="" ns3:_="">
    <xsd:import namespace="5d0f8b0b-9019-4e2a-86f1-ea88882442dc"/>
    <xsd:import namespace="a726c2be-f3b9-49c8-b37e-a53ca544b7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0f8b0b-9019-4e2a-86f1-ea88882442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ca0ba2c-31e5-4c89-bdb4-0b3d60f879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26c2be-f3b9-49c8-b37e-a53ca544b70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72a2281-092f-46a0-839e-d6d312583df0}" ma:internalName="TaxCatchAll" ma:showField="CatchAllData" ma:web="a726c2be-f3b9-49c8-b37e-a53ca544b7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d0f8b0b-9019-4e2a-86f1-ea88882442dc">
      <Terms xmlns="http://schemas.microsoft.com/office/infopath/2007/PartnerControls"/>
    </lcf76f155ced4ddcb4097134ff3c332f>
    <TaxCatchAll xmlns="a726c2be-f3b9-49c8-b37e-a53ca544b70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8E6BC8-7E2A-448E-8739-97D4CAEBD2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0f8b0b-9019-4e2a-86f1-ea88882442dc"/>
    <ds:schemaRef ds:uri="a726c2be-f3b9-49c8-b37e-a53ca544b7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427825-A4D7-4355-8A9D-35E8AA00D693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1427138-8be5-4331-9876-fbac57ee4dc8"/>
    <ds:schemaRef ds:uri="4b640152-3d3c-465b-beb1-086ea6aeed0e"/>
    <ds:schemaRef ds:uri="http://www.w3.org/XML/1998/namespace"/>
    <ds:schemaRef ds:uri="http://purl.org/dc/dcmitype/"/>
    <ds:schemaRef ds:uri="5d0f8b0b-9019-4e2a-86f1-ea88882442dc"/>
    <ds:schemaRef ds:uri="a726c2be-f3b9-49c8-b37e-a53ca544b707"/>
  </ds:schemaRefs>
</ds:datastoreItem>
</file>

<file path=customXml/itemProps3.xml><?xml version="1.0" encoding="utf-8"?>
<ds:datastoreItem xmlns:ds="http://schemas.openxmlformats.org/officeDocument/2006/customXml" ds:itemID="{FF33CC57-1F0A-4A55-B5BD-CB268F4139A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1831</TotalTime>
  <Words>1355</Words>
  <Application>Microsoft Office PowerPoint</Application>
  <PresentationFormat>寬螢幕</PresentationFormat>
  <Paragraphs>206</Paragraphs>
  <Slides>36</Slides>
  <Notes>21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36</vt:i4>
      </vt:variant>
    </vt:vector>
  </HeadingPairs>
  <TitlesOfParts>
    <vt:vector size="47" baseType="lpstr">
      <vt:lpstr>微軟正黑體</vt:lpstr>
      <vt:lpstr>微軟正黑體</vt:lpstr>
      <vt:lpstr>Microsoft YaHei</vt:lpstr>
      <vt:lpstr>Algerian</vt:lpstr>
      <vt:lpstr>Arial</vt:lpstr>
      <vt:lpstr>Calibri</vt:lpstr>
      <vt:lpstr>Calibri Light</vt:lpstr>
      <vt:lpstr>Courier New</vt:lpstr>
      <vt:lpstr>Rockwell Extra Bold</vt:lpstr>
      <vt:lpstr>Wingdings</vt:lpstr>
      <vt:lpstr>Office Theme</vt:lpstr>
      <vt:lpstr>第二節 焦慮的反應</vt:lpstr>
      <vt:lpstr>  </vt:lpstr>
      <vt:lpstr>第一節 學習重點</vt:lpstr>
      <vt:lpstr>第一節 精神健康金句：</vt:lpstr>
      <vt:lpstr>本節學習重點</vt:lpstr>
      <vt:lpstr>網上影片</vt:lpstr>
      <vt:lpstr>PowerPoint 簡報</vt:lpstr>
      <vt:lpstr>PowerPoint 簡報</vt:lpstr>
      <vt:lpstr>過度的焦慮</vt:lpstr>
      <vt:lpstr>PowerPoint 簡報</vt:lpstr>
      <vt:lpstr>PowerPoint 簡報</vt:lpstr>
      <vt:lpstr>壓力與反應</vt:lpstr>
      <vt:lpstr>焦慮反應配配對</vt:lpstr>
      <vt:lpstr>PowerPoint 簡報</vt:lpstr>
      <vt:lpstr>PowerPoint 簡報</vt:lpstr>
      <vt:lpstr>PowerPoint 簡報</vt:lpstr>
      <vt:lpstr>PowerPoint 簡報</vt:lpstr>
      <vt:lpstr>反思題：</vt:lpstr>
      <vt:lpstr>精神健康方塊酥工作紙</vt:lpstr>
      <vt:lpstr>PowerPoint 簡報</vt:lpstr>
      <vt:lpstr>重溫 「戰鬥或逃跑」</vt:lpstr>
      <vt:lpstr>重溫 「戰鬥或逃跑」</vt:lpstr>
      <vt:lpstr>調節身體警鐘</vt:lpstr>
      <vt:lpstr>PowerPoint 簡報</vt:lpstr>
      <vt:lpstr>PowerPoint 簡報</vt:lpstr>
      <vt:lpstr>PowerPoint 簡報</vt:lpstr>
      <vt:lpstr>黑箱作業 –— 陽光黑雲一線之差</vt:lpstr>
      <vt:lpstr>黑箱作業 –— 陽光黑雲一線之差</vt:lpstr>
      <vt:lpstr>黑箱作業 –— 陽光黑雲一線之差</vt:lpstr>
      <vt:lpstr>黑箱作業 –— 陽光黑雲一線之差</vt:lpstr>
      <vt:lpstr>黑箱作業 –— 陽光黑雲一線之差</vt:lpstr>
      <vt:lpstr>PowerPoint 簡報</vt:lpstr>
      <vt:lpstr>PowerPoint 簡報</vt:lpstr>
      <vt:lpstr>PowerPoint 簡報</vt:lpstr>
      <vt:lpstr>第二節 學習重點</vt:lpstr>
      <vt:lpstr>第二節 精神健康金句：</vt:lpstr>
    </vt:vector>
  </TitlesOfParts>
  <Company>EDB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CHAN, Hiu-wo Lucy</dc:creator>
  <cp:lastModifiedBy>WU, Hoi-hei, Gloria</cp:lastModifiedBy>
  <cp:revision>168</cp:revision>
  <cp:lastPrinted>2023-02-14T02:14:06Z</cp:lastPrinted>
  <dcterms:created xsi:type="dcterms:W3CDTF">2023-01-12T03:57:19Z</dcterms:created>
  <dcterms:modified xsi:type="dcterms:W3CDTF">2026-09-22T09:48:45Z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0x0101007CAFDF655427C749814513AC4B5E3611</vt:lpwstr>
  </property>
  <property fmtid="{D5CDD505-2E9C-101B-9397-08002B2CF9AE}" pid="3" name="MediaServiceImageTags">
    <vt:lpwstr/>
  </property>
</Properties>
</file>