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329" r:id="rId2"/>
    <p:sldId id="512" r:id="rId3"/>
    <p:sldId id="381" r:id="rId4"/>
    <p:sldId id="384" r:id="rId5"/>
    <p:sldId id="387" r:id="rId6"/>
    <p:sldId id="388" r:id="rId7"/>
    <p:sldId id="467" r:id="rId8"/>
    <p:sldId id="507" r:id="rId9"/>
    <p:sldId id="469" r:id="rId10"/>
    <p:sldId id="389" r:id="rId11"/>
    <p:sldId id="446" r:id="rId12"/>
    <p:sldId id="391" r:id="rId13"/>
    <p:sldId id="447" r:id="rId14"/>
    <p:sldId id="488" r:id="rId15"/>
    <p:sldId id="489" r:id="rId16"/>
    <p:sldId id="448" r:id="rId17"/>
    <p:sldId id="449" r:id="rId18"/>
    <p:sldId id="450" r:id="rId19"/>
    <p:sldId id="451" r:id="rId20"/>
    <p:sldId id="486" r:id="rId21"/>
    <p:sldId id="487" r:id="rId22"/>
    <p:sldId id="452" r:id="rId23"/>
    <p:sldId id="453" r:id="rId24"/>
    <p:sldId id="456" r:id="rId25"/>
    <p:sldId id="457" r:id="rId26"/>
    <p:sldId id="458" r:id="rId27"/>
    <p:sldId id="459" r:id="rId28"/>
    <p:sldId id="509" r:id="rId29"/>
    <p:sldId id="504" r:id="rId30"/>
    <p:sldId id="465" r:id="rId31"/>
    <p:sldId id="510" r:id="rId32"/>
    <p:sldId id="403" r:id="rId33"/>
    <p:sldId id="466" r:id="rId34"/>
    <p:sldId id="473" r:id="rId35"/>
    <p:sldId id="407" r:id="rId36"/>
    <p:sldId id="408" r:id="rId37"/>
    <p:sldId id="505" r:id="rId38"/>
    <p:sldId id="410" r:id="rId39"/>
    <p:sldId id="413" r:id="rId40"/>
    <p:sldId id="366" r:id="rId41"/>
    <p:sldId id="414" r:id="rId42"/>
    <p:sldId id="491" r:id="rId43"/>
    <p:sldId id="506" r:id="rId44"/>
    <p:sldId id="415" r:id="rId45"/>
    <p:sldId id="416" r:id="rId46"/>
    <p:sldId id="418" r:id="rId47"/>
    <p:sldId id="474" r:id="rId48"/>
    <p:sldId id="475" r:id="rId49"/>
    <p:sldId id="492" r:id="rId50"/>
    <p:sldId id="479" r:id="rId51"/>
    <p:sldId id="481" r:id="rId52"/>
    <p:sldId id="421" r:id="rId53"/>
    <p:sldId id="422" r:id="rId54"/>
    <p:sldId id="424" r:id="rId55"/>
    <p:sldId id="493" r:id="rId56"/>
    <p:sldId id="494" r:id="rId57"/>
    <p:sldId id="431" r:id="rId58"/>
    <p:sldId id="433" r:id="rId59"/>
    <p:sldId id="495" r:id="rId60"/>
    <p:sldId id="438" r:id="rId61"/>
    <p:sldId id="496" r:id="rId62"/>
    <p:sldId id="497" r:id="rId63"/>
    <p:sldId id="498" r:id="rId64"/>
    <p:sldId id="429" r:id="rId65"/>
    <p:sldId id="437" r:id="rId66"/>
    <p:sldId id="439" r:id="rId67"/>
    <p:sldId id="499" r:id="rId68"/>
    <p:sldId id="440" r:id="rId69"/>
    <p:sldId id="441" r:id="rId70"/>
    <p:sldId id="296" r:id="rId71"/>
    <p:sldId id="500" r:id="rId72"/>
    <p:sldId id="501" r:id="rId73"/>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8DE"/>
    <a:srgbClr val="FF9393"/>
    <a:srgbClr val="C4C0DA"/>
    <a:srgbClr val="B2CBEA"/>
    <a:srgbClr val="F2C7A0"/>
    <a:srgbClr val="AECFCE"/>
    <a:srgbClr val="F4D0B0"/>
    <a:srgbClr val="BFDE92"/>
    <a:srgbClr val="D5E9B7"/>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7" autoAdjust="0"/>
    <p:restoredTop sz="89421" autoAdjust="0"/>
  </p:normalViewPr>
  <p:slideViewPr>
    <p:cSldViewPr snapToGrid="0">
      <p:cViewPr varScale="1">
        <p:scale>
          <a:sx n="73" d="100"/>
          <a:sy n="73" d="100"/>
        </p:scale>
        <p:origin x="81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F6D763-7268-46E1-8790-9CBB9C5EBCE5}" type="doc">
      <dgm:prSet loTypeId="urn:microsoft.com/office/officeart/2005/8/layout/matrix2" loCatId="matrix" qsTypeId="urn:microsoft.com/office/officeart/2005/8/quickstyle/simple1" qsCatId="simple" csTypeId="urn:microsoft.com/office/officeart/2005/8/colors/colorful4" csCatId="colorful" phldr="1"/>
      <dgm:spPr/>
      <dgm:t>
        <a:bodyPr/>
        <a:lstStyle/>
        <a:p>
          <a:endParaRPr lang="en-US"/>
        </a:p>
      </dgm:t>
    </dgm:pt>
    <dgm:pt modelId="{CA9143FB-84E3-4836-85D8-DB5EDECB2B52}">
      <dgm:prSet phldrT="[Text]" custT="1"/>
      <dgm:spPr>
        <a:solidFill>
          <a:schemeClr val="bg1">
            <a:lumMod val="85000"/>
          </a:schemeClr>
        </a:solidFill>
      </dgm:spPr>
      <dgm:t>
        <a:bodyPr/>
        <a:lstStyle/>
        <a:p>
          <a:pPr algn="ctr">
            <a:spcAft>
              <a:spcPct val="35000"/>
            </a:spcAft>
          </a:pPr>
          <a:r>
            <a:rPr lang="zh-TW" altLang="en-US" sz="2800" b="1" dirty="0">
              <a:solidFill>
                <a:sysClr val="windowText" lastClr="000000"/>
              </a:solidFill>
              <a:latin typeface="Microsoft JhengHei" panose="020B0604030504040204" pitchFamily="34" charset="-120"/>
              <a:ea typeface="Microsoft JhengHei" panose="020B0604030504040204" pitchFamily="34" charset="-120"/>
            </a:rPr>
            <a:t>朝氣滿滿</a:t>
          </a:r>
          <a:endParaRPr lang="en-US" altLang="zh-TW" sz="2800" b="1" dirty="0">
            <a:solidFill>
              <a:sysClr val="windowText" lastClr="000000"/>
            </a:solidFill>
            <a:latin typeface="Microsoft JhengHei" panose="020B0604030504040204" pitchFamily="34" charset="-120"/>
            <a:ea typeface="Microsoft JhengHei" panose="020B0604030504040204" pitchFamily="34" charset="-120"/>
          </a:endParaRPr>
        </a:p>
        <a:p>
          <a:pPr algn="ctr">
            <a:spcAft>
              <a:spcPts val="0"/>
            </a:spcAft>
          </a:pPr>
          <a:r>
            <a:rPr lang="zh-TW" altLang="en-US" sz="2000" b="0" dirty="0">
              <a:solidFill>
                <a:sysClr val="windowText" lastClr="000000"/>
              </a:solidFill>
              <a:latin typeface="Microsoft JhengHei" panose="020B0604030504040204" pitchFamily="34" charset="-120"/>
              <a:ea typeface="Microsoft JhengHei" panose="020B0604030504040204" pitchFamily="34" charset="-120"/>
            </a:rPr>
            <a:t>沒有精神疾病</a:t>
          </a:r>
          <a:endParaRPr lang="en-US" altLang="zh-TW" sz="2000" b="0" dirty="0">
            <a:solidFill>
              <a:sysClr val="windowText" lastClr="000000"/>
            </a:solidFill>
            <a:latin typeface="Microsoft JhengHei" panose="020B0604030504040204" pitchFamily="34" charset="-120"/>
            <a:ea typeface="Microsoft JhengHei" panose="020B0604030504040204" pitchFamily="34" charset="-120"/>
          </a:endParaRPr>
        </a:p>
        <a:p>
          <a:pPr algn="ctr">
            <a:spcAft>
              <a:spcPts val="0"/>
            </a:spcAft>
          </a:pPr>
          <a:r>
            <a:rPr lang="zh-TW" altLang="en-US" sz="2000" b="0" dirty="0">
              <a:solidFill>
                <a:sysClr val="windowText" lastClr="000000"/>
              </a:solidFill>
              <a:latin typeface="Microsoft JhengHei" panose="020B0604030504040204" pitchFamily="34" charset="-120"/>
              <a:ea typeface="Microsoft JhengHei" panose="020B0604030504040204" pitchFamily="34" charset="-120"/>
            </a:rPr>
            <a:t>而且</a:t>
          </a:r>
          <a:r>
            <a:rPr lang="zh-TW" altLang="zh-TW" sz="2000" b="0" dirty="0">
              <a:solidFill>
                <a:sysClr val="windowText" lastClr="000000"/>
              </a:solidFill>
              <a:latin typeface="Microsoft JhengHei" panose="020B0604030504040204" pitchFamily="34" charset="-120"/>
              <a:ea typeface="Microsoft JhengHei" panose="020B0604030504040204" pitchFamily="34" charset="-120"/>
            </a:rPr>
            <a:t>精神健康良好</a:t>
          </a:r>
          <a:endParaRPr lang="en-US" altLang="zh-TW" sz="2000" b="0" dirty="0">
            <a:solidFill>
              <a:sysClr val="windowText" lastClr="000000"/>
            </a:solidFill>
            <a:latin typeface="Microsoft JhengHei" panose="020B0604030504040204" pitchFamily="34" charset="-120"/>
            <a:ea typeface="Microsoft JhengHei" panose="020B0604030504040204" pitchFamily="34" charset="-120"/>
          </a:endParaRPr>
        </a:p>
      </dgm:t>
    </dgm:pt>
    <dgm:pt modelId="{E3170F19-B2D5-49FB-BD8C-009E0EC8059C}" type="parTrans" cxnId="{7E17635C-0582-49DA-AC01-509DE0E4CA68}">
      <dgm:prSet/>
      <dgm:spPr/>
      <dgm:t>
        <a:bodyPr/>
        <a:lstStyle/>
        <a:p>
          <a:endParaRPr lang="en-US"/>
        </a:p>
      </dgm:t>
    </dgm:pt>
    <dgm:pt modelId="{2E800037-94BD-478E-B840-A59D19F6C366}" type="sibTrans" cxnId="{7E17635C-0582-49DA-AC01-509DE0E4CA68}">
      <dgm:prSet/>
      <dgm:spPr/>
      <dgm:t>
        <a:bodyPr/>
        <a:lstStyle/>
        <a:p>
          <a:endParaRPr lang="en-US"/>
        </a:p>
      </dgm:t>
    </dgm:pt>
    <dgm:pt modelId="{294FBC70-96BA-4DAA-8C57-803ED4FCC785}">
      <dgm:prSet phldrT="[Text]" phldr="1"/>
      <dgm:spPr/>
      <dgm:t>
        <a:bodyPr/>
        <a:lstStyle/>
        <a:p>
          <a:endParaRPr lang="en-US"/>
        </a:p>
      </dgm:t>
    </dgm:pt>
    <dgm:pt modelId="{C54F73C1-6902-4227-AE47-9CCCADFA1EE8}" type="parTrans" cxnId="{17D1C89A-E5C7-4D1D-873C-283128A25571}">
      <dgm:prSet/>
      <dgm:spPr/>
      <dgm:t>
        <a:bodyPr/>
        <a:lstStyle/>
        <a:p>
          <a:endParaRPr lang="en-US"/>
        </a:p>
      </dgm:t>
    </dgm:pt>
    <dgm:pt modelId="{B5117121-F890-4575-A1F4-A8F01C3292A7}" type="sibTrans" cxnId="{17D1C89A-E5C7-4D1D-873C-283128A25571}">
      <dgm:prSet/>
      <dgm:spPr/>
      <dgm:t>
        <a:bodyPr/>
        <a:lstStyle/>
        <a:p>
          <a:endParaRPr lang="en-US"/>
        </a:p>
      </dgm:t>
    </dgm:pt>
    <dgm:pt modelId="{D8E99D11-8590-42BA-922E-D77EC7F9ABC7}">
      <dgm:prSet phldrT="[Text]" custT="1"/>
      <dgm:spPr>
        <a:solidFill>
          <a:schemeClr val="bg1">
            <a:lumMod val="85000"/>
          </a:schemeClr>
        </a:solidFill>
      </dgm:spPr>
      <dgm:t>
        <a:bodyPr/>
        <a:lstStyle/>
        <a:p>
          <a:pPr>
            <a:spcAft>
              <a:spcPts val="0"/>
            </a:spcAft>
          </a:pPr>
          <a:r>
            <a:rPr lang="zh-TW" altLang="en-US" sz="2800" b="1" dirty="0">
              <a:solidFill>
                <a:sysClr val="windowText" lastClr="000000"/>
              </a:solidFill>
              <a:latin typeface="Microsoft JhengHei" panose="020B0604030504040204" pitchFamily="34" charset="-120"/>
              <a:ea typeface="Microsoft JhengHei" panose="020B0604030504040204" pitchFamily="34" charset="-120"/>
            </a:rPr>
            <a:t>有病而</a:t>
          </a:r>
          <a:endParaRPr lang="en-US" altLang="zh-TW" sz="2800" b="1" dirty="0">
            <a:solidFill>
              <a:sysClr val="windowText" lastClr="000000"/>
            </a:solidFill>
            <a:latin typeface="Microsoft JhengHei" panose="020B0604030504040204" pitchFamily="34" charset="-120"/>
            <a:ea typeface="Microsoft JhengHei" panose="020B0604030504040204" pitchFamily="34" charset="-120"/>
          </a:endParaRPr>
        </a:p>
        <a:p>
          <a:pPr>
            <a:spcAft>
              <a:spcPts val="0"/>
            </a:spcAft>
          </a:pPr>
          <a:r>
            <a:rPr lang="zh-TW" altLang="en-US" sz="2800" b="1" dirty="0">
              <a:solidFill>
                <a:sysClr val="windowText" lastClr="000000"/>
              </a:solidFill>
              <a:latin typeface="Microsoft JhengHei" panose="020B0604030504040204" pitchFamily="34" charset="-120"/>
              <a:ea typeface="Microsoft JhengHei" panose="020B0604030504040204" pitchFamily="34" charset="-120"/>
            </a:rPr>
            <a:t>又空虛無力</a:t>
          </a:r>
          <a:endParaRPr lang="en-US" altLang="zh-TW" sz="2800" b="1" dirty="0">
            <a:solidFill>
              <a:sysClr val="windowText" lastClr="000000"/>
            </a:solidFill>
            <a:latin typeface="Microsoft JhengHei" panose="020B0604030504040204" pitchFamily="34" charset="-120"/>
            <a:ea typeface="Microsoft JhengHei" panose="020B0604030504040204" pitchFamily="34" charset="-120"/>
          </a:endParaRPr>
        </a:p>
        <a:p>
          <a:pPr>
            <a:spcAft>
              <a:spcPts val="0"/>
            </a:spcAft>
          </a:pPr>
          <a:r>
            <a:rPr lang="zh-TW" altLang="zh-TW" sz="2000" b="0" dirty="0">
              <a:solidFill>
                <a:sysClr val="windowText" lastClr="000000"/>
              </a:solidFill>
              <a:latin typeface="Microsoft JhengHei" panose="020B0604030504040204" pitchFamily="34" charset="-120"/>
              <a:ea typeface="Microsoft JhengHei" panose="020B0604030504040204" pitchFamily="34" charset="-120"/>
            </a:rPr>
            <a:t>有精神</a:t>
          </a:r>
          <a:r>
            <a:rPr lang="zh-TW" altLang="en-US" sz="2000" b="0" dirty="0">
              <a:solidFill>
                <a:sysClr val="windowText" lastClr="000000"/>
              </a:solidFill>
              <a:latin typeface="Microsoft JhengHei" panose="020B0604030504040204" pitchFamily="34" charset="-120"/>
              <a:ea typeface="Microsoft JhengHei" panose="020B0604030504040204" pitchFamily="34" charset="-120"/>
            </a:rPr>
            <a:t>疾</a:t>
          </a:r>
          <a:r>
            <a:rPr lang="zh-TW" altLang="zh-TW" sz="2000" b="0" dirty="0">
              <a:solidFill>
                <a:sysClr val="windowText" lastClr="000000"/>
              </a:solidFill>
              <a:latin typeface="Microsoft JhengHei" panose="020B0604030504040204" pitchFamily="34" charset="-120"/>
              <a:ea typeface="Microsoft JhengHei" panose="020B0604030504040204" pitchFamily="34" charset="-120"/>
            </a:rPr>
            <a:t>病</a:t>
          </a:r>
          <a:endParaRPr lang="en-US" altLang="zh-TW" sz="2000" b="0" dirty="0">
            <a:solidFill>
              <a:sysClr val="windowText" lastClr="000000"/>
            </a:solidFill>
            <a:latin typeface="Microsoft JhengHei" panose="020B0604030504040204" pitchFamily="34" charset="-120"/>
            <a:ea typeface="Microsoft JhengHei" panose="020B0604030504040204" pitchFamily="34" charset="-120"/>
          </a:endParaRPr>
        </a:p>
        <a:p>
          <a:pPr>
            <a:spcAft>
              <a:spcPts val="0"/>
            </a:spcAft>
          </a:pPr>
          <a:r>
            <a:rPr lang="zh-TW" altLang="zh-TW" sz="2000" b="0" dirty="0">
              <a:solidFill>
                <a:sysClr val="windowText" lastClr="000000"/>
              </a:solidFill>
              <a:latin typeface="Microsoft JhengHei" panose="020B0604030504040204" pitchFamily="34" charset="-120"/>
              <a:ea typeface="Microsoft JhengHei" panose="020B0604030504040204" pitchFamily="34" charset="-120"/>
            </a:rPr>
            <a:t>而且精神健康欠佳</a:t>
          </a:r>
          <a:endParaRPr lang="en-US" sz="2000" b="0" dirty="0">
            <a:solidFill>
              <a:sysClr val="windowText" lastClr="000000"/>
            </a:solidFill>
            <a:latin typeface="Microsoft JhengHei" panose="020B0604030504040204" pitchFamily="34" charset="-120"/>
            <a:ea typeface="Microsoft JhengHei" panose="020B0604030504040204" pitchFamily="34" charset="-120"/>
          </a:endParaRPr>
        </a:p>
      </dgm:t>
    </dgm:pt>
    <dgm:pt modelId="{EC031A09-4528-41E7-89ED-27F3D2A5909B}" type="parTrans" cxnId="{8C2ECE6C-364A-4E62-A5D5-23693526DAF1}">
      <dgm:prSet/>
      <dgm:spPr/>
      <dgm:t>
        <a:bodyPr/>
        <a:lstStyle/>
        <a:p>
          <a:endParaRPr lang="en-US"/>
        </a:p>
      </dgm:t>
    </dgm:pt>
    <dgm:pt modelId="{2AB27824-F0DE-43D1-8A34-DB39A57F16A2}" type="sibTrans" cxnId="{8C2ECE6C-364A-4E62-A5D5-23693526DAF1}">
      <dgm:prSet/>
      <dgm:spPr/>
      <dgm:t>
        <a:bodyPr/>
        <a:lstStyle/>
        <a:p>
          <a:endParaRPr lang="en-US"/>
        </a:p>
      </dgm:t>
    </dgm:pt>
    <dgm:pt modelId="{0E827E67-2736-4FDD-BA4E-4AE2D9F367EB}">
      <dgm:prSet phldrT="[Text]" custT="1"/>
      <dgm:spPr>
        <a:solidFill>
          <a:schemeClr val="bg1">
            <a:lumMod val="85000"/>
          </a:schemeClr>
        </a:solidFill>
      </dgm:spPr>
      <dgm:t>
        <a:bodyPr/>
        <a:lstStyle/>
        <a:p>
          <a:pPr>
            <a:spcAft>
              <a:spcPct val="35000"/>
            </a:spcAft>
          </a:pPr>
          <a:r>
            <a:rPr lang="zh-TW" altLang="en-US" sz="2800" b="1" dirty="0">
              <a:solidFill>
                <a:sysClr val="windowText" lastClr="000000"/>
              </a:solidFill>
              <a:latin typeface="Microsoft JhengHei" panose="020B0604030504040204" pitchFamily="34" charset="-120"/>
              <a:ea typeface="Microsoft JhengHei" panose="020B0604030504040204" pitchFamily="34" charset="-120"/>
            </a:rPr>
            <a:t>沒病而又</a:t>
          </a:r>
          <a:br>
            <a:rPr lang="en-US" altLang="zh-TW" sz="2800" b="1" dirty="0">
              <a:solidFill>
                <a:sysClr val="windowText" lastClr="000000"/>
              </a:solidFill>
              <a:latin typeface="Microsoft JhengHei" panose="020B0604030504040204" pitchFamily="34" charset="-120"/>
              <a:ea typeface="Microsoft JhengHei" panose="020B0604030504040204" pitchFamily="34" charset="-120"/>
            </a:rPr>
          </a:br>
          <a:r>
            <a:rPr lang="zh-TW" altLang="en-US" sz="2800" b="1" dirty="0">
              <a:solidFill>
                <a:sysClr val="windowText" lastClr="000000"/>
              </a:solidFill>
              <a:latin typeface="Microsoft JhengHei" panose="020B0604030504040204" pitchFamily="34" charset="-120"/>
              <a:ea typeface="Microsoft JhengHei" panose="020B0604030504040204" pitchFamily="34" charset="-120"/>
            </a:rPr>
            <a:t>空虛無力</a:t>
          </a:r>
          <a:br>
            <a:rPr lang="en-US" altLang="zh-TW" sz="2800" b="1" dirty="0">
              <a:solidFill>
                <a:sysClr val="windowText" lastClr="000000"/>
              </a:solidFill>
              <a:latin typeface="Microsoft JhengHei" panose="020B0604030504040204" pitchFamily="34" charset="-120"/>
              <a:ea typeface="Microsoft JhengHei" panose="020B0604030504040204" pitchFamily="34" charset="-120"/>
            </a:rPr>
          </a:br>
          <a:r>
            <a:rPr lang="zh-TW" altLang="zh-TW" sz="2000" b="0" dirty="0">
              <a:solidFill>
                <a:sysClr val="windowText" lastClr="000000"/>
              </a:solidFill>
              <a:latin typeface="Microsoft JhengHei" panose="020B0604030504040204" pitchFamily="34" charset="-120"/>
              <a:ea typeface="Microsoft JhengHei" panose="020B0604030504040204" pitchFamily="34" charset="-120"/>
            </a:rPr>
            <a:t>沒有精神</a:t>
          </a:r>
          <a:r>
            <a:rPr lang="zh-TW" altLang="en-US" sz="2000" b="0" dirty="0">
              <a:solidFill>
                <a:sysClr val="windowText" lastClr="000000"/>
              </a:solidFill>
              <a:latin typeface="Microsoft JhengHei" panose="020B0604030504040204" pitchFamily="34" charset="-120"/>
              <a:ea typeface="Microsoft JhengHei" panose="020B0604030504040204" pitchFamily="34" charset="-120"/>
            </a:rPr>
            <a:t>疾</a:t>
          </a:r>
          <a:r>
            <a:rPr lang="zh-TW" altLang="zh-TW" sz="2000" b="0" dirty="0">
              <a:solidFill>
                <a:sysClr val="windowText" lastClr="000000"/>
              </a:solidFill>
              <a:latin typeface="Microsoft JhengHei" panose="020B0604030504040204" pitchFamily="34" charset="-120"/>
              <a:ea typeface="Microsoft JhengHei" panose="020B0604030504040204" pitchFamily="34" charset="-120"/>
            </a:rPr>
            <a:t>病</a:t>
          </a:r>
          <a:br>
            <a:rPr lang="en-US" altLang="zh-TW" sz="2000" b="0" dirty="0">
              <a:solidFill>
                <a:sysClr val="windowText" lastClr="000000"/>
              </a:solidFill>
              <a:latin typeface="Microsoft JhengHei" panose="020B0604030504040204" pitchFamily="34" charset="-120"/>
              <a:ea typeface="Microsoft JhengHei" panose="020B0604030504040204" pitchFamily="34" charset="-120"/>
            </a:rPr>
          </a:br>
          <a:r>
            <a:rPr lang="zh-TW" altLang="zh-TW" sz="2000" b="0" dirty="0">
              <a:solidFill>
                <a:sysClr val="windowText" lastClr="000000"/>
              </a:solidFill>
              <a:latin typeface="Microsoft JhengHei" panose="020B0604030504040204" pitchFamily="34" charset="-120"/>
              <a:ea typeface="Microsoft JhengHei" panose="020B0604030504040204" pitchFamily="34" charset="-120"/>
            </a:rPr>
            <a:t>但精神健康欠佳</a:t>
          </a:r>
          <a:endParaRPr lang="en-US" altLang="zh-TW" sz="2000" b="0" dirty="0">
            <a:solidFill>
              <a:sysClr val="windowText" lastClr="000000"/>
            </a:solidFill>
            <a:latin typeface="Microsoft JhengHei" panose="020B0604030504040204" pitchFamily="34" charset="-120"/>
            <a:ea typeface="Microsoft JhengHei" panose="020B0604030504040204" pitchFamily="34" charset="-120"/>
          </a:endParaRPr>
        </a:p>
      </dgm:t>
    </dgm:pt>
    <dgm:pt modelId="{5298A571-95C8-4479-8A28-A0963B6E933E}" type="parTrans" cxnId="{F22FBA12-B2DE-44F6-B901-3BF03A069767}">
      <dgm:prSet/>
      <dgm:spPr/>
      <dgm:t>
        <a:bodyPr/>
        <a:lstStyle/>
        <a:p>
          <a:endParaRPr lang="en-US"/>
        </a:p>
      </dgm:t>
    </dgm:pt>
    <dgm:pt modelId="{2415D28E-253D-4039-BD9C-E608A9C42186}" type="sibTrans" cxnId="{F22FBA12-B2DE-44F6-B901-3BF03A069767}">
      <dgm:prSet/>
      <dgm:spPr/>
      <dgm:t>
        <a:bodyPr/>
        <a:lstStyle/>
        <a:p>
          <a:endParaRPr lang="en-US"/>
        </a:p>
      </dgm:t>
    </dgm:pt>
    <dgm:pt modelId="{011143A9-809B-4AFC-B721-1A464DD12DD2}">
      <dgm:prSet/>
      <dgm:spPr/>
      <dgm:t>
        <a:bodyPr/>
        <a:lstStyle/>
        <a:p>
          <a:endParaRPr lang="en-US"/>
        </a:p>
      </dgm:t>
    </dgm:pt>
    <dgm:pt modelId="{FE08562E-41E6-4DE2-B5AD-FEF1801C7DD6}" type="parTrans" cxnId="{BD4C71CD-5C88-4FE7-AFA6-41E0489E0542}">
      <dgm:prSet/>
      <dgm:spPr/>
      <dgm:t>
        <a:bodyPr/>
        <a:lstStyle/>
        <a:p>
          <a:endParaRPr lang="en-US"/>
        </a:p>
      </dgm:t>
    </dgm:pt>
    <dgm:pt modelId="{E18715C7-AEB1-49AF-B631-7113BA3BAF12}" type="sibTrans" cxnId="{BD4C71CD-5C88-4FE7-AFA6-41E0489E0542}">
      <dgm:prSet/>
      <dgm:spPr/>
      <dgm:t>
        <a:bodyPr/>
        <a:lstStyle/>
        <a:p>
          <a:endParaRPr lang="en-US"/>
        </a:p>
      </dgm:t>
    </dgm:pt>
    <dgm:pt modelId="{907676BF-E94F-4C56-ABA6-1F419136879D}">
      <dgm:prSet phldrT="[Text]" custT="1"/>
      <dgm:spPr>
        <a:solidFill>
          <a:schemeClr val="bg1">
            <a:lumMod val="85000"/>
          </a:schemeClr>
        </a:solidFill>
      </dgm:spPr>
      <dgm:t>
        <a:bodyPr/>
        <a:lstStyle/>
        <a:p>
          <a:pPr>
            <a:spcAft>
              <a:spcPct val="35000"/>
            </a:spcAft>
          </a:pPr>
          <a:r>
            <a:rPr lang="zh-TW" altLang="en-US" sz="2800" b="1" dirty="0">
              <a:solidFill>
                <a:sysClr val="windowText" lastClr="000000"/>
              </a:solidFill>
              <a:latin typeface="Microsoft JhengHei" panose="020B0604030504040204" pitchFamily="34" charset="-120"/>
              <a:ea typeface="Microsoft JhengHei" panose="020B0604030504040204" pitchFamily="34" charset="-120"/>
            </a:rPr>
            <a:t>有病亦有朝氣</a:t>
          </a:r>
          <a:endParaRPr lang="en-US" altLang="zh-TW" sz="2800" b="1" dirty="0">
            <a:solidFill>
              <a:sysClr val="windowText" lastClr="000000"/>
            </a:solidFill>
            <a:latin typeface="Microsoft JhengHei" panose="020B0604030504040204" pitchFamily="34" charset="-120"/>
            <a:ea typeface="Microsoft JhengHei" panose="020B0604030504040204" pitchFamily="34" charset="-120"/>
          </a:endParaRPr>
        </a:p>
        <a:p>
          <a:pPr>
            <a:spcAft>
              <a:spcPts val="0"/>
            </a:spcAft>
          </a:pPr>
          <a:r>
            <a:rPr lang="zh-TW" altLang="zh-TW" sz="2000" b="0" dirty="0">
              <a:solidFill>
                <a:sysClr val="windowText" lastClr="000000"/>
              </a:solidFill>
              <a:latin typeface="Microsoft JhengHei" panose="020B0604030504040204" pitchFamily="34" charset="-120"/>
              <a:ea typeface="Microsoft JhengHei" panose="020B0604030504040204" pitchFamily="34" charset="-120"/>
            </a:rPr>
            <a:t>有精神</a:t>
          </a:r>
          <a:r>
            <a:rPr lang="zh-TW" altLang="en-US" sz="2000" b="0" dirty="0">
              <a:solidFill>
                <a:sysClr val="windowText" lastClr="000000"/>
              </a:solidFill>
              <a:latin typeface="Microsoft JhengHei" panose="020B0604030504040204" pitchFamily="34" charset="-120"/>
              <a:ea typeface="Microsoft JhengHei" panose="020B0604030504040204" pitchFamily="34" charset="-120"/>
            </a:rPr>
            <a:t>疾</a:t>
          </a:r>
          <a:r>
            <a:rPr lang="zh-TW" altLang="zh-TW" sz="2000" b="0" dirty="0">
              <a:solidFill>
                <a:sysClr val="windowText" lastClr="000000"/>
              </a:solidFill>
              <a:latin typeface="Microsoft JhengHei" panose="020B0604030504040204" pitchFamily="34" charset="-120"/>
              <a:ea typeface="Microsoft JhengHei" panose="020B0604030504040204" pitchFamily="34" charset="-120"/>
            </a:rPr>
            <a:t>病</a:t>
          </a:r>
          <a:endParaRPr lang="en-US" altLang="zh-TW" sz="2000" b="0" dirty="0">
            <a:solidFill>
              <a:sysClr val="windowText" lastClr="000000"/>
            </a:solidFill>
            <a:latin typeface="Microsoft JhengHei" panose="020B0604030504040204" pitchFamily="34" charset="-120"/>
            <a:ea typeface="Microsoft JhengHei" panose="020B0604030504040204" pitchFamily="34" charset="-120"/>
          </a:endParaRPr>
        </a:p>
        <a:p>
          <a:pPr>
            <a:spcAft>
              <a:spcPts val="0"/>
            </a:spcAft>
          </a:pPr>
          <a:r>
            <a:rPr lang="zh-TW" altLang="zh-TW" sz="2000" b="0" dirty="0">
              <a:solidFill>
                <a:sysClr val="windowText" lastClr="000000"/>
              </a:solidFill>
              <a:latin typeface="Microsoft JhengHei" panose="020B0604030504040204" pitchFamily="34" charset="-120"/>
              <a:ea typeface="Microsoft JhengHei" panose="020B0604030504040204" pitchFamily="34" charset="-120"/>
            </a:rPr>
            <a:t>但精神健康不錯</a:t>
          </a:r>
          <a:endParaRPr lang="en-US" altLang="zh-TW" sz="2000" b="0" dirty="0">
            <a:solidFill>
              <a:sysClr val="windowText" lastClr="000000"/>
            </a:solidFill>
            <a:latin typeface="Microsoft JhengHei" panose="020B0604030504040204" pitchFamily="34" charset="-120"/>
            <a:ea typeface="Microsoft JhengHei" panose="020B0604030504040204" pitchFamily="34" charset="-120"/>
          </a:endParaRPr>
        </a:p>
      </dgm:t>
    </dgm:pt>
    <dgm:pt modelId="{DBC612BD-C056-49E4-A732-A41BA111CBE6}" type="sibTrans" cxnId="{44410958-EBD9-4F65-B9AC-54AD16677F4B}">
      <dgm:prSet/>
      <dgm:spPr/>
      <dgm:t>
        <a:bodyPr/>
        <a:lstStyle/>
        <a:p>
          <a:endParaRPr lang="en-US"/>
        </a:p>
      </dgm:t>
    </dgm:pt>
    <dgm:pt modelId="{A32BD107-B2C2-4AAA-815A-B8D520867767}" type="parTrans" cxnId="{44410958-EBD9-4F65-B9AC-54AD16677F4B}">
      <dgm:prSet/>
      <dgm:spPr/>
      <dgm:t>
        <a:bodyPr/>
        <a:lstStyle/>
        <a:p>
          <a:endParaRPr lang="en-US"/>
        </a:p>
      </dgm:t>
    </dgm:pt>
    <dgm:pt modelId="{878433D7-E302-48AE-98BC-7A1AC567D7C1}" type="pres">
      <dgm:prSet presAssocID="{25F6D763-7268-46E1-8790-9CBB9C5EBCE5}" presName="matrix" presStyleCnt="0">
        <dgm:presLayoutVars>
          <dgm:chMax val="1"/>
          <dgm:dir/>
          <dgm:resizeHandles val="exact"/>
        </dgm:presLayoutVars>
      </dgm:prSet>
      <dgm:spPr/>
    </dgm:pt>
    <dgm:pt modelId="{6E723BBF-76B0-4308-B708-2F94DF0DDE1D}" type="pres">
      <dgm:prSet presAssocID="{25F6D763-7268-46E1-8790-9CBB9C5EBCE5}" presName="axisShape" presStyleLbl="bgShp" presStyleIdx="0" presStyleCnt="1" custLinFactNeighborX="7278" custLinFactNeighborY="999"/>
      <dgm:spPr>
        <a:gradFill rotWithShape="0">
          <a:gsLst>
            <a:gs pos="0">
              <a:schemeClr val="accent4">
                <a:lumMod val="60000"/>
                <a:lumOff val="40000"/>
              </a:schemeClr>
            </a:gs>
            <a:gs pos="44000">
              <a:schemeClr val="accent1">
                <a:lumMod val="45000"/>
                <a:lumOff val="55000"/>
              </a:schemeClr>
            </a:gs>
            <a:gs pos="74000">
              <a:schemeClr val="accent1">
                <a:lumMod val="60000"/>
                <a:lumOff val="40000"/>
              </a:schemeClr>
            </a:gs>
            <a:gs pos="100000">
              <a:srgbClr val="74CAB3"/>
            </a:gs>
          </a:gsLst>
          <a:lin ang="5400000" scaled="1"/>
        </a:gradFill>
      </dgm:spPr>
    </dgm:pt>
    <dgm:pt modelId="{82EE1CE6-ACEF-4DDA-8DCF-9C626226B2DE}" type="pres">
      <dgm:prSet presAssocID="{25F6D763-7268-46E1-8790-9CBB9C5EBCE5}" presName="rect1" presStyleLbl="node1" presStyleIdx="0" presStyleCnt="4" custScaleX="121851" custScaleY="72112" custLinFactX="59931" custLinFactNeighborX="100000" custLinFactNeighborY="3250">
        <dgm:presLayoutVars>
          <dgm:chMax val="0"/>
          <dgm:chPref val="0"/>
          <dgm:bulletEnabled val="1"/>
        </dgm:presLayoutVars>
      </dgm:prSet>
      <dgm:spPr/>
    </dgm:pt>
    <dgm:pt modelId="{2D78E2E5-68DC-451E-BEB8-88036C0FB712}" type="pres">
      <dgm:prSet presAssocID="{25F6D763-7268-46E1-8790-9CBB9C5EBCE5}" presName="rect2" presStyleLbl="node1" presStyleIdx="1" presStyleCnt="4" custScaleX="124258" custScaleY="69882" custLinFactX="-17348" custLinFactNeighborX="-100000" custLinFactNeighborY="380">
        <dgm:presLayoutVars>
          <dgm:chMax val="0"/>
          <dgm:chPref val="0"/>
          <dgm:bulletEnabled val="1"/>
        </dgm:presLayoutVars>
      </dgm:prSet>
      <dgm:spPr/>
    </dgm:pt>
    <dgm:pt modelId="{3FA588AF-3001-4E1C-8ADF-70B3757A02BA}" type="pres">
      <dgm:prSet presAssocID="{25F6D763-7268-46E1-8790-9CBB9C5EBCE5}" presName="rect3" presStyleLbl="node1" presStyleIdx="2" presStyleCnt="4" custScaleX="118731" custScaleY="78439" custLinFactX="58371" custLinFactNeighborX="100000" custLinFactNeighborY="213">
        <dgm:presLayoutVars>
          <dgm:chMax val="0"/>
          <dgm:chPref val="0"/>
          <dgm:bulletEnabled val="1"/>
        </dgm:presLayoutVars>
      </dgm:prSet>
      <dgm:spPr/>
    </dgm:pt>
    <dgm:pt modelId="{664E160B-EA59-4E45-8A25-3B4B70635553}" type="pres">
      <dgm:prSet presAssocID="{25F6D763-7268-46E1-8790-9CBB9C5EBCE5}" presName="rect4" presStyleLbl="node1" presStyleIdx="3" presStyleCnt="4" custScaleX="121090" custScaleY="77881" custLinFactX="-19488" custLinFactNeighborX="-100000" custLinFactNeighborY="1386">
        <dgm:presLayoutVars>
          <dgm:chMax val="0"/>
          <dgm:chPref val="0"/>
          <dgm:bulletEnabled val="1"/>
        </dgm:presLayoutVars>
      </dgm:prSet>
      <dgm:spPr/>
    </dgm:pt>
  </dgm:ptLst>
  <dgm:cxnLst>
    <dgm:cxn modelId="{F22FBA12-B2DE-44F6-B901-3BF03A069767}" srcId="{25F6D763-7268-46E1-8790-9CBB9C5EBCE5}" destId="{0E827E67-2736-4FDD-BA4E-4AE2D9F367EB}" srcOrd="2" destOrd="0" parTransId="{5298A571-95C8-4479-8A28-A0963B6E933E}" sibTransId="{2415D28E-253D-4039-BD9C-E608A9C42186}"/>
    <dgm:cxn modelId="{9B41753C-1316-42F9-8FF3-5C910C8DDBF2}" type="presOf" srcId="{D8E99D11-8590-42BA-922E-D77EC7F9ABC7}" destId="{664E160B-EA59-4E45-8A25-3B4B70635553}" srcOrd="0" destOrd="0" presId="urn:microsoft.com/office/officeart/2005/8/layout/matrix2"/>
    <dgm:cxn modelId="{7E17635C-0582-49DA-AC01-509DE0E4CA68}" srcId="{25F6D763-7268-46E1-8790-9CBB9C5EBCE5}" destId="{CA9143FB-84E3-4836-85D8-DB5EDECB2B52}" srcOrd="0" destOrd="0" parTransId="{E3170F19-B2D5-49FB-BD8C-009E0EC8059C}" sibTransId="{2E800037-94BD-478E-B840-A59D19F6C366}"/>
    <dgm:cxn modelId="{8C2ECE6C-364A-4E62-A5D5-23693526DAF1}" srcId="{25F6D763-7268-46E1-8790-9CBB9C5EBCE5}" destId="{D8E99D11-8590-42BA-922E-D77EC7F9ABC7}" srcOrd="3" destOrd="0" parTransId="{EC031A09-4528-41E7-89ED-27F3D2A5909B}" sibTransId="{2AB27824-F0DE-43D1-8A34-DB39A57F16A2}"/>
    <dgm:cxn modelId="{44410958-EBD9-4F65-B9AC-54AD16677F4B}" srcId="{25F6D763-7268-46E1-8790-9CBB9C5EBCE5}" destId="{907676BF-E94F-4C56-ABA6-1F419136879D}" srcOrd="1" destOrd="0" parTransId="{A32BD107-B2C2-4AAA-815A-B8D520867767}" sibTransId="{DBC612BD-C056-49E4-A732-A41BA111CBE6}"/>
    <dgm:cxn modelId="{79FF327F-82ED-4B96-BA64-A89724F3D905}" type="presOf" srcId="{25F6D763-7268-46E1-8790-9CBB9C5EBCE5}" destId="{878433D7-E302-48AE-98BC-7A1AC567D7C1}" srcOrd="0" destOrd="0" presId="urn:microsoft.com/office/officeart/2005/8/layout/matrix2"/>
    <dgm:cxn modelId="{17D1C89A-E5C7-4D1D-873C-283128A25571}" srcId="{25F6D763-7268-46E1-8790-9CBB9C5EBCE5}" destId="{294FBC70-96BA-4DAA-8C57-803ED4FCC785}" srcOrd="4" destOrd="0" parTransId="{C54F73C1-6902-4227-AE47-9CCCADFA1EE8}" sibTransId="{B5117121-F890-4575-A1F4-A8F01C3292A7}"/>
    <dgm:cxn modelId="{170A5BA3-5275-4D7D-902B-5B9927303FDF}" type="presOf" srcId="{907676BF-E94F-4C56-ABA6-1F419136879D}" destId="{2D78E2E5-68DC-451E-BEB8-88036C0FB712}" srcOrd="0" destOrd="0" presId="urn:microsoft.com/office/officeart/2005/8/layout/matrix2"/>
    <dgm:cxn modelId="{BD4C71CD-5C88-4FE7-AFA6-41E0489E0542}" srcId="{25F6D763-7268-46E1-8790-9CBB9C5EBCE5}" destId="{011143A9-809B-4AFC-B721-1A464DD12DD2}" srcOrd="5" destOrd="0" parTransId="{FE08562E-41E6-4DE2-B5AD-FEF1801C7DD6}" sibTransId="{E18715C7-AEB1-49AF-B631-7113BA3BAF12}"/>
    <dgm:cxn modelId="{6A34F5D8-D249-47FE-A32C-791AB3D660B7}" type="presOf" srcId="{CA9143FB-84E3-4836-85D8-DB5EDECB2B52}" destId="{82EE1CE6-ACEF-4DDA-8DCF-9C626226B2DE}" srcOrd="0" destOrd="0" presId="urn:microsoft.com/office/officeart/2005/8/layout/matrix2"/>
    <dgm:cxn modelId="{EC6664F0-3DB4-46AF-A884-3ABE713DE4DD}" type="presOf" srcId="{0E827E67-2736-4FDD-BA4E-4AE2D9F367EB}" destId="{3FA588AF-3001-4E1C-8ADF-70B3757A02BA}" srcOrd="0" destOrd="0" presId="urn:microsoft.com/office/officeart/2005/8/layout/matrix2"/>
    <dgm:cxn modelId="{721BA34E-883B-4E51-8E9A-2CDDDA10E1F6}" type="presParOf" srcId="{878433D7-E302-48AE-98BC-7A1AC567D7C1}" destId="{6E723BBF-76B0-4308-B708-2F94DF0DDE1D}" srcOrd="0" destOrd="0" presId="urn:microsoft.com/office/officeart/2005/8/layout/matrix2"/>
    <dgm:cxn modelId="{09591BCA-B230-43FF-9604-DF07FCB6D116}" type="presParOf" srcId="{878433D7-E302-48AE-98BC-7A1AC567D7C1}" destId="{82EE1CE6-ACEF-4DDA-8DCF-9C626226B2DE}" srcOrd="1" destOrd="0" presId="urn:microsoft.com/office/officeart/2005/8/layout/matrix2"/>
    <dgm:cxn modelId="{DBEA54E2-357B-4356-88E5-6997F7139C00}" type="presParOf" srcId="{878433D7-E302-48AE-98BC-7A1AC567D7C1}" destId="{2D78E2E5-68DC-451E-BEB8-88036C0FB712}" srcOrd="2" destOrd="0" presId="urn:microsoft.com/office/officeart/2005/8/layout/matrix2"/>
    <dgm:cxn modelId="{6FF1BBA8-95C3-4DFF-9DFD-C116CF871054}" type="presParOf" srcId="{878433D7-E302-48AE-98BC-7A1AC567D7C1}" destId="{3FA588AF-3001-4E1C-8ADF-70B3757A02BA}" srcOrd="3" destOrd="0" presId="urn:microsoft.com/office/officeart/2005/8/layout/matrix2"/>
    <dgm:cxn modelId="{C90537DA-086F-454B-B326-EF41CFDB103A}" type="presParOf" srcId="{878433D7-E302-48AE-98BC-7A1AC567D7C1}" destId="{664E160B-EA59-4E45-8A25-3B4B70635553}"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5F6D763-7268-46E1-8790-9CBB9C5EBCE5}" type="doc">
      <dgm:prSet loTypeId="urn:microsoft.com/office/officeart/2005/8/layout/matrix2" loCatId="matrix" qsTypeId="urn:microsoft.com/office/officeart/2005/8/quickstyle/simple1" qsCatId="simple" csTypeId="urn:microsoft.com/office/officeart/2005/8/colors/colorful4" csCatId="colorful" phldr="1"/>
      <dgm:spPr/>
      <dgm:t>
        <a:bodyPr/>
        <a:lstStyle/>
        <a:p>
          <a:endParaRPr lang="en-US"/>
        </a:p>
      </dgm:t>
    </dgm:pt>
    <dgm:pt modelId="{CA9143FB-84E3-4836-85D8-DB5EDECB2B52}">
      <dgm:prSet phldrT="[Text]" custT="1"/>
      <dgm:spPr>
        <a:solidFill>
          <a:schemeClr val="bg1">
            <a:lumMod val="85000"/>
          </a:schemeClr>
        </a:solidFill>
      </dgm:spPr>
      <dgm:t>
        <a:bodyPr/>
        <a:lstStyle/>
        <a:p>
          <a:pPr algn="ctr">
            <a:spcAft>
              <a:spcPct val="35000"/>
            </a:spcAft>
          </a:pPr>
          <a:r>
            <a:rPr lang="zh-TW" altLang="en-US" sz="2800" b="1" dirty="0">
              <a:solidFill>
                <a:sysClr val="windowText" lastClr="000000"/>
              </a:solidFill>
              <a:latin typeface="Microsoft JhengHei" panose="020B0604030504040204" pitchFamily="34" charset="-120"/>
              <a:ea typeface="Microsoft JhengHei" panose="020B0604030504040204" pitchFamily="34" charset="-120"/>
            </a:rPr>
            <a:t>朝氣滿滿</a:t>
          </a:r>
          <a:endParaRPr lang="en-US" altLang="zh-TW" sz="2800" b="1" dirty="0">
            <a:solidFill>
              <a:sysClr val="windowText" lastClr="000000"/>
            </a:solidFill>
            <a:latin typeface="Microsoft JhengHei" panose="020B0604030504040204" pitchFamily="34" charset="-120"/>
            <a:ea typeface="Microsoft JhengHei" panose="020B0604030504040204" pitchFamily="34" charset="-120"/>
          </a:endParaRPr>
        </a:p>
        <a:p>
          <a:pPr algn="ctr">
            <a:spcAft>
              <a:spcPts val="0"/>
            </a:spcAft>
          </a:pPr>
          <a:r>
            <a:rPr lang="zh-TW" altLang="en-US" sz="2000" b="0" dirty="0">
              <a:solidFill>
                <a:sysClr val="windowText" lastClr="000000"/>
              </a:solidFill>
              <a:latin typeface="Microsoft JhengHei" panose="020B0604030504040204" pitchFamily="34" charset="-120"/>
              <a:ea typeface="Microsoft JhengHei" panose="020B0604030504040204" pitchFamily="34" charset="-120"/>
            </a:rPr>
            <a:t>沒有精神疾病</a:t>
          </a:r>
          <a:endParaRPr lang="en-US" altLang="zh-TW" sz="2000" b="0" dirty="0">
            <a:solidFill>
              <a:sysClr val="windowText" lastClr="000000"/>
            </a:solidFill>
            <a:latin typeface="Microsoft JhengHei" panose="020B0604030504040204" pitchFamily="34" charset="-120"/>
            <a:ea typeface="Microsoft JhengHei" panose="020B0604030504040204" pitchFamily="34" charset="-120"/>
          </a:endParaRPr>
        </a:p>
        <a:p>
          <a:pPr algn="ctr">
            <a:spcAft>
              <a:spcPts val="0"/>
            </a:spcAft>
          </a:pPr>
          <a:r>
            <a:rPr lang="zh-TW" altLang="en-US" sz="2000" b="0" dirty="0">
              <a:solidFill>
                <a:sysClr val="windowText" lastClr="000000"/>
              </a:solidFill>
              <a:latin typeface="Microsoft JhengHei" panose="020B0604030504040204" pitchFamily="34" charset="-120"/>
              <a:ea typeface="Microsoft JhengHei" panose="020B0604030504040204" pitchFamily="34" charset="-120"/>
            </a:rPr>
            <a:t>而且</a:t>
          </a:r>
          <a:r>
            <a:rPr lang="zh-TW" altLang="zh-TW" sz="2000" b="0" dirty="0">
              <a:solidFill>
                <a:sysClr val="windowText" lastClr="000000"/>
              </a:solidFill>
              <a:latin typeface="Microsoft JhengHei" panose="020B0604030504040204" pitchFamily="34" charset="-120"/>
              <a:ea typeface="Microsoft JhengHei" panose="020B0604030504040204" pitchFamily="34" charset="-120"/>
            </a:rPr>
            <a:t>精神健康良好</a:t>
          </a:r>
          <a:endParaRPr lang="en-US" altLang="zh-TW" sz="2000" b="0" dirty="0">
            <a:solidFill>
              <a:sysClr val="windowText" lastClr="000000"/>
            </a:solidFill>
            <a:latin typeface="Microsoft JhengHei" panose="020B0604030504040204" pitchFamily="34" charset="-120"/>
            <a:ea typeface="Microsoft JhengHei" panose="020B0604030504040204" pitchFamily="34" charset="-120"/>
          </a:endParaRPr>
        </a:p>
      </dgm:t>
    </dgm:pt>
    <dgm:pt modelId="{E3170F19-B2D5-49FB-BD8C-009E0EC8059C}" type="parTrans" cxnId="{7E17635C-0582-49DA-AC01-509DE0E4CA68}">
      <dgm:prSet/>
      <dgm:spPr/>
      <dgm:t>
        <a:bodyPr/>
        <a:lstStyle/>
        <a:p>
          <a:endParaRPr lang="en-US"/>
        </a:p>
      </dgm:t>
    </dgm:pt>
    <dgm:pt modelId="{2E800037-94BD-478E-B840-A59D19F6C366}" type="sibTrans" cxnId="{7E17635C-0582-49DA-AC01-509DE0E4CA68}">
      <dgm:prSet/>
      <dgm:spPr/>
      <dgm:t>
        <a:bodyPr/>
        <a:lstStyle/>
        <a:p>
          <a:endParaRPr lang="en-US"/>
        </a:p>
      </dgm:t>
    </dgm:pt>
    <dgm:pt modelId="{294FBC70-96BA-4DAA-8C57-803ED4FCC785}">
      <dgm:prSet phldrT="[Text]" phldr="1"/>
      <dgm:spPr/>
      <dgm:t>
        <a:bodyPr/>
        <a:lstStyle/>
        <a:p>
          <a:endParaRPr lang="en-US"/>
        </a:p>
      </dgm:t>
    </dgm:pt>
    <dgm:pt modelId="{C54F73C1-6902-4227-AE47-9CCCADFA1EE8}" type="parTrans" cxnId="{17D1C89A-E5C7-4D1D-873C-283128A25571}">
      <dgm:prSet/>
      <dgm:spPr/>
      <dgm:t>
        <a:bodyPr/>
        <a:lstStyle/>
        <a:p>
          <a:endParaRPr lang="en-US"/>
        </a:p>
      </dgm:t>
    </dgm:pt>
    <dgm:pt modelId="{B5117121-F890-4575-A1F4-A8F01C3292A7}" type="sibTrans" cxnId="{17D1C89A-E5C7-4D1D-873C-283128A25571}">
      <dgm:prSet/>
      <dgm:spPr/>
      <dgm:t>
        <a:bodyPr/>
        <a:lstStyle/>
        <a:p>
          <a:endParaRPr lang="en-US"/>
        </a:p>
      </dgm:t>
    </dgm:pt>
    <dgm:pt modelId="{D8E99D11-8590-42BA-922E-D77EC7F9ABC7}">
      <dgm:prSet phldrT="[Text]" custT="1"/>
      <dgm:spPr>
        <a:solidFill>
          <a:schemeClr val="bg1">
            <a:lumMod val="85000"/>
          </a:schemeClr>
        </a:solidFill>
      </dgm:spPr>
      <dgm:t>
        <a:bodyPr/>
        <a:lstStyle/>
        <a:p>
          <a:pPr>
            <a:spcAft>
              <a:spcPts val="0"/>
            </a:spcAft>
          </a:pPr>
          <a:r>
            <a:rPr lang="zh-TW" altLang="en-US" sz="2800" b="1" dirty="0">
              <a:solidFill>
                <a:sysClr val="windowText" lastClr="000000"/>
              </a:solidFill>
              <a:latin typeface="Microsoft JhengHei" panose="020B0604030504040204" pitchFamily="34" charset="-120"/>
              <a:ea typeface="Microsoft JhengHei" panose="020B0604030504040204" pitchFamily="34" charset="-120"/>
            </a:rPr>
            <a:t>有病而</a:t>
          </a:r>
          <a:endParaRPr lang="en-US" altLang="zh-TW" sz="2800" b="1" dirty="0">
            <a:solidFill>
              <a:sysClr val="windowText" lastClr="000000"/>
            </a:solidFill>
            <a:latin typeface="Microsoft JhengHei" panose="020B0604030504040204" pitchFamily="34" charset="-120"/>
            <a:ea typeface="Microsoft JhengHei" panose="020B0604030504040204" pitchFamily="34" charset="-120"/>
          </a:endParaRPr>
        </a:p>
        <a:p>
          <a:pPr>
            <a:spcAft>
              <a:spcPts val="0"/>
            </a:spcAft>
          </a:pPr>
          <a:r>
            <a:rPr lang="zh-TW" altLang="en-US" sz="2800" b="1" dirty="0">
              <a:solidFill>
                <a:sysClr val="windowText" lastClr="000000"/>
              </a:solidFill>
              <a:latin typeface="Microsoft JhengHei" panose="020B0604030504040204" pitchFamily="34" charset="-120"/>
              <a:ea typeface="Microsoft JhengHei" panose="020B0604030504040204" pitchFamily="34" charset="-120"/>
            </a:rPr>
            <a:t>又空虛無力</a:t>
          </a:r>
          <a:endParaRPr lang="en-US" altLang="zh-TW" sz="2800" b="1" dirty="0">
            <a:solidFill>
              <a:sysClr val="windowText" lastClr="000000"/>
            </a:solidFill>
            <a:latin typeface="Microsoft JhengHei" panose="020B0604030504040204" pitchFamily="34" charset="-120"/>
            <a:ea typeface="Microsoft JhengHei" panose="020B0604030504040204" pitchFamily="34" charset="-120"/>
          </a:endParaRPr>
        </a:p>
        <a:p>
          <a:pPr>
            <a:spcAft>
              <a:spcPts val="0"/>
            </a:spcAft>
          </a:pPr>
          <a:r>
            <a:rPr lang="zh-TW" altLang="zh-TW" sz="2000" b="0" dirty="0">
              <a:solidFill>
                <a:sysClr val="windowText" lastClr="000000"/>
              </a:solidFill>
              <a:latin typeface="Microsoft JhengHei" panose="020B0604030504040204" pitchFamily="34" charset="-120"/>
              <a:ea typeface="Microsoft JhengHei" panose="020B0604030504040204" pitchFamily="34" charset="-120"/>
            </a:rPr>
            <a:t>有精神</a:t>
          </a:r>
          <a:r>
            <a:rPr lang="zh-TW" altLang="en-US" sz="2000" b="0" dirty="0">
              <a:solidFill>
                <a:sysClr val="windowText" lastClr="000000"/>
              </a:solidFill>
              <a:latin typeface="Microsoft JhengHei" panose="020B0604030504040204" pitchFamily="34" charset="-120"/>
              <a:ea typeface="Microsoft JhengHei" panose="020B0604030504040204" pitchFamily="34" charset="-120"/>
            </a:rPr>
            <a:t>疾</a:t>
          </a:r>
          <a:r>
            <a:rPr lang="zh-TW" altLang="zh-TW" sz="2000" b="0" dirty="0">
              <a:solidFill>
                <a:sysClr val="windowText" lastClr="000000"/>
              </a:solidFill>
              <a:latin typeface="Microsoft JhengHei" panose="020B0604030504040204" pitchFamily="34" charset="-120"/>
              <a:ea typeface="Microsoft JhengHei" panose="020B0604030504040204" pitchFamily="34" charset="-120"/>
            </a:rPr>
            <a:t>病</a:t>
          </a:r>
          <a:endParaRPr lang="en-US" altLang="zh-TW" sz="2000" b="0" dirty="0">
            <a:solidFill>
              <a:sysClr val="windowText" lastClr="000000"/>
            </a:solidFill>
            <a:latin typeface="Microsoft JhengHei" panose="020B0604030504040204" pitchFamily="34" charset="-120"/>
            <a:ea typeface="Microsoft JhengHei" panose="020B0604030504040204" pitchFamily="34" charset="-120"/>
          </a:endParaRPr>
        </a:p>
        <a:p>
          <a:pPr>
            <a:spcAft>
              <a:spcPts val="0"/>
            </a:spcAft>
          </a:pPr>
          <a:r>
            <a:rPr lang="zh-TW" altLang="zh-TW" sz="2000" b="0" dirty="0">
              <a:solidFill>
                <a:sysClr val="windowText" lastClr="000000"/>
              </a:solidFill>
              <a:latin typeface="Microsoft JhengHei" panose="020B0604030504040204" pitchFamily="34" charset="-120"/>
              <a:ea typeface="Microsoft JhengHei" panose="020B0604030504040204" pitchFamily="34" charset="-120"/>
            </a:rPr>
            <a:t>而且精神健康欠佳</a:t>
          </a:r>
          <a:endParaRPr lang="en-US" sz="2000" b="0" dirty="0">
            <a:solidFill>
              <a:sysClr val="windowText" lastClr="000000"/>
            </a:solidFill>
            <a:latin typeface="Microsoft JhengHei" panose="020B0604030504040204" pitchFamily="34" charset="-120"/>
            <a:ea typeface="Microsoft JhengHei" panose="020B0604030504040204" pitchFamily="34" charset="-120"/>
          </a:endParaRPr>
        </a:p>
      </dgm:t>
    </dgm:pt>
    <dgm:pt modelId="{EC031A09-4528-41E7-89ED-27F3D2A5909B}" type="parTrans" cxnId="{8C2ECE6C-364A-4E62-A5D5-23693526DAF1}">
      <dgm:prSet/>
      <dgm:spPr/>
      <dgm:t>
        <a:bodyPr/>
        <a:lstStyle/>
        <a:p>
          <a:endParaRPr lang="en-US"/>
        </a:p>
      </dgm:t>
    </dgm:pt>
    <dgm:pt modelId="{2AB27824-F0DE-43D1-8A34-DB39A57F16A2}" type="sibTrans" cxnId="{8C2ECE6C-364A-4E62-A5D5-23693526DAF1}">
      <dgm:prSet/>
      <dgm:spPr/>
      <dgm:t>
        <a:bodyPr/>
        <a:lstStyle/>
        <a:p>
          <a:endParaRPr lang="en-US"/>
        </a:p>
      </dgm:t>
    </dgm:pt>
    <dgm:pt modelId="{0E827E67-2736-4FDD-BA4E-4AE2D9F367EB}">
      <dgm:prSet phldrT="[Text]" custT="1"/>
      <dgm:spPr>
        <a:solidFill>
          <a:schemeClr val="bg1">
            <a:lumMod val="85000"/>
          </a:schemeClr>
        </a:solidFill>
      </dgm:spPr>
      <dgm:t>
        <a:bodyPr/>
        <a:lstStyle/>
        <a:p>
          <a:pPr>
            <a:spcAft>
              <a:spcPct val="35000"/>
            </a:spcAft>
          </a:pPr>
          <a:r>
            <a:rPr lang="zh-TW" altLang="en-US" sz="2800" b="1" dirty="0">
              <a:solidFill>
                <a:sysClr val="windowText" lastClr="000000"/>
              </a:solidFill>
              <a:latin typeface="Microsoft JhengHei" panose="020B0604030504040204" pitchFamily="34" charset="-120"/>
              <a:ea typeface="Microsoft JhengHei" panose="020B0604030504040204" pitchFamily="34" charset="-120"/>
            </a:rPr>
            <a:t>沒病而又</a:t>
          </a:r>
          <a:br>
            <a:rPr lang="en-US" altLang="zh-TW" sz="2800" b="1" dirty="0">
              <a:solidFill>
                <a:sysClr val="windowText" lastClr="000000"/>
              </a:solidFill>
              <a:latin typeface="Microsoft JhengHei" panose="020B0604030504040204" pitchFamily="34" charset="-120"/>
              <a:ea typeface="Microsoft JhengHei" panose="020B0604030504040204" pitchFamily="34" charset="-120"/>
            </a:rPr>
          </a:br>
          <a:r>
            <a:rPr lang="zh-TW" altLang="en-US" sz="2800" b="1" dirty="0">
              <a:solidFill>
                <a:sysClr val="windowText" lastClr="000000"/>
              </a:solidFill>
              <a:latin typeface="Microsoft JhengHei" panose="020B0604030504040204" pitchFamily="34" charset="-120"/>
              <a:ea typeface="Microsoft JhengHei" panose="020B0604030504040204" pitchFamily="34" charset="-120"/>
            </a:rPr>
            <a:t>空虛無力</a:t>
          </a:r>
          <a:br>
            <a:rPr lang="en-US" altLang="zh-TW" sz="2800" b="1" dirty="0">
              <a:solidFill>
                <a:sysClr val="windowText" lastClr="000000"/>
              </a:solidFill>
              <a:latin typeface="Microsoft JhengHei" panose="020B0604030504040204" pitchFamily="34" charset="-120"/>
              <a:ea typeface="Microsoft JhengHei" panose="020B0604030504040204" pitchFamily="34" charset="-120"/>
            </a:rPr>
          </a:br>
          <a:r>
            <a:rPr lang="zh-TW" altLang="zh-TW" sz="2000" b="0" dirty="0">
              <a:solidFill>
                <a:sysClr val="windowText" lastClr="000000"/>
              </a:solidFill>
              <a:latin typeface="Microsoft JhengHei" panose="020B0604030504040204" pitchFamily="34" charset="-120"/>
              <a:ea typeface="Microsoft JhengHei" panose="020B0604030504040204" pitchFamily="34" charset="-120"/>
            </a:rPr>
            <a:t>沒有精神</a:t>
          </a:r>
          <a:r>
            <a:rPr lang="zh-TW" altLang="en-US" sz="2000" b="0" dirty="0">
              <a:solidFill>
                <a:sysClr val="windowText" lastClr="000000"/>
              </a:solidFill>
              <a:latin typeface="Microsoft JhengHei" panose="020B0604030504040204" pitchFamily="34" charset="-120"/>
              <a:ea typeface="Microsoft JhengHei" panose="020B0604030504040204" pitchFamily="34" charset="-120"/>
            </a:rPr>
            <a:t>疾</a:t>
          </a:r>
          <a:r>
            <a:rPr lang="zh-TW" altLang="zh-TW" sz="2000" b="0" dirty="0">
              <a:solidFill>
                <a:sysClr val="windowText" lastClr="000000"/>
              </a:solidFill>
              <a:latin typeface="Microsoft JhengHei" panose="020B0604030504040204" pitchFamily="34" charset="-120"/>
              <a:ea typeface="Microsoft JhengHei" panose="020B0604030504040204" pitchFamily="34" charset="-120"/>
            </a:rPr>
            <a:t>病</a:t>
          </a:r>
          <a:br>
            <a:rPr lang="en-US" altLang="zh-TW" sz="2000" b="0" dirty="0">
              <a:solidFill>
                <a:sysClr val="windowText" lastClr="000000"/>
              </a:solidFill>
              <a:latin typeface="Microsoft JhengHei" panose="020B0604030504040204" pitchFamily="34" charset="-120"/>
              <a:ea typeface="Microsoft JhengHei" panose="020B0604030504040204" pitchFamily="34" charset="-120"/>
            </a:rPr>
          </a:br>
          <a:r>
            <a:rPr lang="zh-TW" altLang="zh-TW" sz="2000" b="0" dirty="0">
              <a:solidFill>
                <a:sysClr val="windowText" lastClr="000000"/>
              </a:solidFill>
              <a:latin typeface="Microsoft JhengHei" panose="020B0604030504040204" pitchFamily="34" charset="-120"/>
              <a:ea typeface="Microsoft JhengHei" panose="020B0604030504040204" pitchFamily="34" charset="-120"/>
            </a:rPr>
            <a:t>但精神健康欠佳</a:t>
          </a:r>
          <a:endParaRPr lang="en-US" altLang="zh-TW" sz="2000" b="0" dirty="0">
            <a:solidFill>
              <a:sysClr val="windowText" lastClr="000000"/>
            </a:solidFill>
            <a:latin typeface="Microsoft JhengHei" panose="020B0604030504040204" pitchFamily="34" charset="-120"/>
            <a:ea typeface="Microsoft JhengHei" panose="020B0604030504040204" pitchFamily="34" charset="-120"/>
          </a:endParaRPr>
        </a:p>
      </dgm:t>
    </dgm:pt>
    <dgm:pt modelId="{5298A571-95C8-4479-8A28-A0963B6E933E}" type="parTrans" cxnId="{F22FBA12-B2DE-44F6-B901-3BF03A069767}">
      <dgm:prSet/>
      <dgm:spPr/>
      <dgm:t>
        <a:bodyPr/>
        <a:lstStyle/>
        <a:p>
          <a:endParaRPr lang="en-US"/>
        </a:p>
      </dgm:t>
    </dgm:pt>
    <dgm:pt modelId="{2415D28E-253D-4039-BD9C-E608A9C42186}" type="sibTrans" cxnId="{F22FBA12-B2DE-44F6-B901-3BF03A069767}">
      <dgm:prSet/>
      <dgm:spPr/>
      <dgm:t>
        <a:bodyPr/>
        <a:lstStyle/>
        <a:p>
          <a:endParaRPr lang="en-US"/>
        </a:p>
      </dgm:t>
    </dgm:pt>
    <dgm:pt modelId="{011143A9-809B-4AFC-B721-1A464DD12DD2}">
      <dgm:prSet/>
      <dgm:spPr/>
      <dgm:t>
        <a:bodyPr/>
        <a:lstStyle/>
        <a:p>
          <a:endParaRPr lang="en-US"/>
        </a:p>
      </dgm:t>
    </dgm:pt>
    <dgm:pt modelId="{FE08562E-41E6-4DE2-B5AD-FEF1801C7DD6}" type="parTrans" cxnId="{BD4C71CD-5C88-4FE7-AFA6-41E0489E0542}">
      <dgm:prSet/>
      <dgm:spPr/>
      <dgm:t>
        <a:bodyPr/>
        <a:lstStyle/>
        <a:p>
          <a:endParaRPr lang="en-US"/>
        </a:p>
      </dgm:t>
    </dgm:pt>
    <dgm:pt modelId="{E18715C7-AEB1-49AF-B631-7113BA3BAF12}" type="sibTrans" cxnId="{BD4C71CD-5C88-4FE7-AFA6-41E0489E0542}">
      <dgm:prSet/>
      <dgm:spPr/>
      <dgm:t>
        <a:bodyPr/>
        <a:lstStyle/>
        <a:p>
          <a:endParaRPr lang="en-US"/>
        </a:p>
      </dgm:t>
    </dgm:pt>
    <dgm:pt modelId="{907676BF-E94F-4C56-ABA6-1F419136879D}">
      <dgm:prSet phldrT="[Text]" custT="1"/>
      <dgm:spPr>
        <a:solidFill>
          <a:srgbClr val="92D050"/>
        </a:solidFill>
      </dgm:spPr>
      <dgm:t>
        <a:bodyPr/>
        <a:lstStyle/>
        <a:p>
          <a:pPr>
            <a:spcAft>
              <a:spcPct val="35000"/>
            </a:spcAft>
          </a:pPr>
          <a:r>
            <a:rPr lang="zh-TW" altLang="en-US" sz="3600" b="1" dirty="0">
              <a:solidFill>
                <a:sysClr val="windowText" lastClr="000000"/>
              </a:solidFill>
              <a:latin typeface="Microsoft JhengHei" panose="020B0604030504040204" pitchFamily="34" charset="-120"/>
              <a:ea typeface="Microsoft JhengHei" panose="020B0604030504040204" pitchFamily="34" charset="-120"/>
            </a:rPr>
            <a:t>有病亦有朝氣</a:t>
          </a:r>
          <a:endParaRPr lang="en-US" altLang="zh-TW" sz="3600" b="1" dirty="0">
            <a:solidFill>
              <a:sysClr val="windowText" lastClr="000000"/>
            </a:solidFill>
            <a:latin typeface="Microsoft JhengHei" panose="020B0604030504040204" pitchFamily="34" charset="-120"/>
            <a:ea typeface="Microsoft JhengHei" panose="020B0604030504040204" pitchFamily="34" charset="-120"/>
          </a:endParaRPr>
        </a:p>
        <a:p>
          <a:pPr>
            <a:spcAft>
              <a:spcPts val="0"/>
            </a:spcAft>
          </a:pPr>
          <a:r>
            <a:rPr lang="zh-TW" altLang="zh-TW" sz="2800" b="0" dirty="0">
              <a:solidFill>
                <a:sysClr val="windowText" lastClr="000000"/>
              </a:solidFill>
              <a:latin typeface="Microsoft JhengHei" panose="020B0604030504040204" pitchFamily="34" charset="-120"/>
              <a:ea typeface="Microsoft JhengHei" panose="020B0604030504040204" pitchFamily="34" charset="-120"/>
            </a:rPr>
            <a:t>有精神</a:t>
          </a:r>
          <a:r>
            <a:rPr lang="zh-TW" altLang="en-US" sz="2800" b="0" dirty="0">
              <a:solidFill>
                <a:sysClr val="windowText" lastClr="000000"/>
              </a:solidFill>
              <a:latin typeface="Microsoft JhengHei" panose="020B0604030504040204" pitchFamily="34" charset="-120"/>
              <a:ea typeface="Microsoft JhengHei" panose="020B0604030504040204" pitchFamily="34" charset="-120"/>
            </a:rPr>
            <a:t>疾</a:t>
          </a:r>
          <a:r>
            <a:rPr lang="zh-TW" altLang="zh-TW" sz="2800" b="0" dirty="0">
              <a:solidFill>
                <a:sysClr val="windowText" lastClr="000000"/>
              </a:solidFill>
              <a:latin typeface="Microsoft JhengHei" panose="020B0604030504040204" pitchFamily="34" charset="-120"/>
              <a:ea typeface="Microsoft JhengHei" panose="020B0604030504040204" pitchFamily="34" charset="-120"/>
            </a:rPr>
            <a:t>病</a:t>
          </a:r>
          <a:endParaRPr lang="en-US" altLang="zh-TW" sz="2800" b="0" dirty="0">
            <a:solidFill>
              <a:sysClr val="windowText" lastClr="000000"/>
            </a:solidFill>
            <a:latin typeface="Microsoft JhengHei" panose="020B0604030504040204" pitchFamily="34" charset="-120"/>
            <a:ea typeface="Microsoft JhengHei" panose="020B0604030504040204" pitchFamily="34" charset="-120"/>
          </a:endParaRPr>
        </a:p>
        <a:p>
          <a:pPr>
            <a:spcAft>
              <a:spcPts val="0"/>
            </a:spcAft>
          </a:pPr>
          <a:r>
            <a:rPr lang="zh-TW" altLang="zh-TW" sz="2800" b="0" dirty="0">
              <a:solidFill>
                <a:sysClr val="windowText" lastClr="000000"/>
              </a:solidFill>
              <a:latin typeface="Microsoft JhengHei" panose="020B0604030504040204" pitchFamily="34" charset="-120"/>
              <a:ea typeface="Microsoft JhengHei" panose="020B0604030504040204" pitchFamily="34" charset="-120"/>
            </a:rPr>
            <a:t>但精神健康不錯</a:t>
          </a:r>
          <a:endParaRPr lang="en-US" altLang="zh-TW" sz="2800" b="0" dirty="0">
            <a:solidFill>
              <a:sysClr val="windowText" lastClr="000000"/>
            </a:solidFill>
            <a:latin typeface="Microsoft JhengHei" panose="020B0604030504040204" pitchFamily="34" charset="-120"/>
            <a:ea typeface="Microsoft JhengHei" panose="020B0604030504040204" pitchFamily="34" charset="-120"/>
          </a:endParaRPr>
        </a:p>
      </dgm:t>
    </dgm:pt>
    <dgm:pt modelId="{DBC612BD-C056-49E4-A732-A41BA111CBE6}" type="sibTrans" cxnId="{44410958-EBD9-4F65-B9AC-54AD16677F4B}">
      <dgm:prSet/>
      <dgm:spPr/>
      <dgm:t>
        <a:bodyPr/>
        <a:lstStyle/>
        <a:p>
          <a:endParaRPr lang="en-US"/>
        </a:p>
      </dgm:t>
    </dgm:pt>
    <dgm:pt modelId="{A32BD107-B2C2-4AAA-815A-B8D520867767}" type="parTrans" cxnId="{44410958-EBD9-4F65-B9AC-54AD16677F4B}">
      <dgm:prSet/>
      <dgm:spPr/>
      <dgm:t>
        <a:bodyPr/>
        <a:lstStyle/>
        <a:p>
          <a:endParaRPr lang="en-US"/>
        </a:p>
      </dgm:t>
    </dgm:pt>
    <dgm:pt modelId="{878433D7-E302-48AE-98BC-7A1AC567D7C1}" type="pres">
      <dgm:prSet presAssocID="{25F6D763-7268-46E1-8790-9CBB9C5EBCE5}" presName="matrix" presStyleCnt="0">
        <dgm:presLayoutVars>
          <dgm:chMax val="1"/>
          <dgm:dir/>
          <dgm:resizeHandles val="exact"/>
        </dgm:presLayoutVars>
      </dgm:prSet>
      <dgm:spPr/>
    </dgm:pt>
    <dgm:pt modelId="{6E723BBF-76B0-4308-B708-2F94DF0DDE1D}" type="pres">
      <dgm:prSet presAssocID="{25F6D763-7268-46E1-8790-9CBB9C5EBCE5}" presName="axisShape" presStyleLbl="bgShp" presStyleIdx="0" presStyleCnt="1" custLinFactNeighborX="9132"/>
      <dgm:spPr>
        <a:gradFill rotWithShape="0">
          <a:gsLst>
            <a:gs pos="0">
              <a:schemeClr val="accent4">
                <a:lumMod val="60000"/>
                <a:lumOff val="40000"/>
              </a:schemeClr>
            </a:gs>
            <a:gs pos="44000">
              <a:schemeClr val="accent1">
                <a:lumMod val="45000"/>
                <a:lumOff val="55000"/>
              </a:schemeClr>
            </a:gs>
            <a:gs pos="74000">
              <a:schemeClr val="accent1">
                <a:lumMod val="60000"/>
                <a:lumOff val="40000"/>
              </a:schemeClr>
            </a:gs>
            <a:gs pos="100000">
              <a:srgbClr val="74CAB3"/>
            </a:gs>
          </a:gsLst>
          <a:lin ang="5400000" scaled="1"/>
        </a:gradFill>
      </dgm:spPr>
    </dgm:pt>
    <dgm:pt modelId="{82EE1CE6-ACEF-4DDA-8DCF-9C626226B2DE}" type="pres">
      <dgm:prSet presAssocID="{25F6D763-7268-46E1-8790-9CBB9C5EBCE5}" presName="rect1" presStyleLbl="node1" presStyleIdx="0" presStyleCnt="4" custScaleX="121851" custScaleY="72112" custLinFactX="59931" custLinFactNeighborX="100000" custLinFactNeighborY="3250">
        <dgm:presLayoutVars>
          <dgm:chMax val="0"/>
          <dgm:chPref val="0"/>
          <dgm:bulletEnabled val="1"/>
        </dgm:presLayoutVars>
      </dgm:prSet>
      <dgm:spPr/>
    </dgm:pt>
    <dgm:pt modelId="{2D78E2E5-68DC-451E-BEB8-88036C0FB712}" type="pres">
      <dgm:prSet presAssocID="{25F6D763-7268-46E1-8790-9CBB9C5EBCE5}" presName="rect2" presStyleLbl="node1" presStyleIdx="1" presStyleCnt="4" custScaleX="144551" custScaleY="92402" custLinFactX="-18953" custLinFactNeighborX="-100000" custLinFactNeighborY="-5027">
        <dgm:presLayoutVars>
          <dgm:chMax val="0"/>
          <dgm:chPref val="0"/>
          <dgm:bulletEnabled val="1"/>
        </dgm:presLayoutVars>
      </dgm:prSet>
      <dgm:spPr/>
    </dgm:pt>
    <dgm:pt modelId="{3FA588AF-3001-4E1C-8ADF-70B3757A02BA}" type="pres">
      <dgm:prSet presAssocID="{25F6D763-7268-46E1-8790-9CBB9C5EBCE5}" presName="rect3" presStyleLbl="node1" presStyleIdx="2" presStyleCnt="4" custScaleX="118731" custScaleY="78439" custLinFactX="58371" custLinFactNeighborX="100000" custLinFactNeighborY="213">
        <dgm:presLayoutVars>
          <dgm:chMax val="0"/>
          <dgm:chPref val="0"/>
          <dgm:bulletEnabled val="1"/>
        </dgm:presLayoutVars>
      </dgm:prSet>
      <dgm:spPr/>
    </dgm:pt>
    <dgm:pt modelId="{664E160B-EA59-4E45-8A25-3B4B70635553}" type="pres">
      <dgm:prSet presAssocID="{25F6D763-7268-46E1-8790-9CBB9C5EBCE5}" presName="rect4" presStyleLbl="node1" presStyleIdx="3" presStyleCnt="4" custScaleX="121090" custScaleY="77881" custLinFactX="-11778" custLinFactNeighborX="-100000" custLinFactNeighborY="1386">
        <dgm:presLayoutVars>
          <dgm:chMax val="0"/>
          <dgm:chPref val="0"/>
          <dgm:bulletEnabled val="1"/>
        </dgm:presLayoutVars>
      </dgm:prSet>
      <dgm:spPr/>
    </dgm:pt>
  </dgm:ptLst>
  <dgm:cxnLst>
    <dgm:cxn modelId="{F22FBA12-B2DE-44F6-B901-3BF03A069767}" srcId="{25F6D763-7268-46E1-8790-9CBB9C5EBCE5}" destId="{0E827E67-2736-4FDD-BA4E-4AE2D9F367EB}" srcOrd="2" destOrd="0" parTransId="{5298A571-95C8-4479-8A28-A0963B6E933E}" sibTransId="{2415D28E-253D-4039-BD9C-E608A9C42186}"/>
    <dgm:cxn modelId="{9B41753C-1316-42F9-8FF3-5C910C8DDBF2}" type="presOf" srcId="{D8E99D11-8590-42BA-922E-D77EC7F9ABC7}" destId="{664E160B-EA59-4E45-8A25-3B4B70635553}" srcOrd="0" destOrd="0" presId="urn:microsoft.com/office/officeart/2005/8/layout/matrix2"/>
    <dgm:cxn modelId="{7E17635C-0582-49DA-AC01-509DE0E4CA68}" srcId="{25F6D763-7268-46E1-8790-9CBB9C5EBCE5}" destId="{CA9143FB-84E3-4836-85D8-DB5EDECB2B52}" srcOrd="0" destOrd="0" parTransId="{E3170F19-B2D5-49FB-BD8C-009E0EC8059C}" sibTransId="{2E800037-94BD-478E-B840-A59D19F6C366}"/>
    <dgm:cxn modelId="{8C2ECE6C-364A-4E62-A5D5-23693526DAF1}" srcId="{25F6D763-7268-46E1-8790-9CBB9C5EBCE5}" destId="{D8E99D11-8590-42BA-922E-D77EC7F9ABC7}" srcOrd="3" destOrd="0" parTransId="{EC031A09-4528-41E7-89ED-27F3D2A5909B}" sibTransId="{2AB27824-F0DE-43D1-8A34-DB39A57F16A2}"/>
    <dgm:cxn modelId="{44410958-EBD9-4F65-B9AC-54AD16677F4B}" srcId="{25F6D763-7268-46E1-8790-9CBB9C5EBCE5}" destId="{907676BF-E94F-4C56-ABA6-1F419136879D}" srcOrd="1" destOrd="0" parTransId="{A32BD107-B2C2-4AAA-815A-B8D520867767}" sibTransId="{DBC612BD-C056-49E4-A732-A41BA111CBE6}"/>
    <dgm:cxn modelId="{79FF327F-82ED-4B96-BA64-A89724F3D905}" type="presOf" srcId="{25F6D763-7268-46E1-8790-9CBB9C5EBCE5}" destId="{878433D7-E302-48AE-98BC-7A1AC567D7C1}" srcOrd="0" destOrd="0" presId="urn:microsoft.com/office/officeart/2005/8/layout/matrix2"/>
    <dgm:cxn modelId="{17D1C89A-E5C7-4D1D-873C-283128A25571}" srcId="{25F6D763-7268-46E1-8790-9CBB9C5EBCE5}" destId="{294FBC70-96BA-4DAA-8C57-803ED4FCC785}" srcOrd="4" destOrd="0" parTransId="{C54F73C1-6902-4227-AE47-9CCCADFA1EE8}" sibTransId="{B5117121-F890-4575-A1F4-A8F01C3292A7}"/>
    <dgm:cxn modelId="{170A5BA3-5275-4D7D-902B-5B9927303FDF}" type="presOf" srcId="{907676BF-E94F-4C56-ABA6-1F419136879D}" destId="{2D78E2E5-68DC-451E-BEB8-88036C0FB712}" srcOrd="0" destOrd="0" presId="urn:microsoft.com/office/officeart/2005/8/layout/matrix2"/>
    <dgm:cxn modelId="{BD4C71CD-5C88-4FE7-AFA6-41E0489E0542}" srcId="{25F6D763-7268-46E1-8790-9CBB9C5EBCE5}" destId="{011143A9-809B-4AFC-B721-1A464DD12DD2}" srcOrd="5" destOrd="0" parTransId="{FE08562E-41E6-4DE2-B5AD-FEF1801C7DD6}" sibTransId="{E18715C7-AEB1-49AF-B631-7113BA3BAF12}"/>
    <dgm:cxn modelId="{6A34F5D8-D249-47FE-A32C-791AB3D660B7}" type="presOf" srcId="{CA9143FB-84E3-4836-85D8-DB5EDECB2B52}" destId="{82EE1CE6-ACEF-4DDA-8DCF-9C626226B2DE}" srcOrd="0" destOrd="0" presId="urn:microsoft.com/office/officeart/2005/8/layout/matrix2"/>
    <dgm:cxn modelId="{EC6664F0-3DB4-46AF-A884-3ABE713DE4DD}" type="presOf" srcId="{0E827E67-2736-4FDD-BA4E-4AE2D9F367EB}" destId="{3FA588AF-3001-4E1C-8ADF-70B3757A02BA}" srcOrd="0" destOrd="0" presId="urn:microsoft.com/office/officeart/2005/8/layout/matrix2"/>
    <dgm:cxn modelId="{721BA34E-883B-4E51-8E9A-2CDDDA10E1F6}" type="presParOf" srcId="{878433D7-E302-48AE-98BC-7A1AC567D7C1}" destId="{6E723BBF-76B0-4308-B708-2F94DF0DDE1D}" srcOrd="0" destOrd="0" presId="urn:microsoft.com/office/officeart/2005/8/layout/matrix2"/>
    <dgm:cxn modelId="{09591BCA-B230-43FF-9604-DF07FCB6D116}" type="presParOf" srcId="{878433D7-E302-48AE-98BC-7A1AC567D7C1}" destId="{82EE1CE6-ACEF-4DDA-8DCF-9C626226B2DE}" srcOrd="1" destOrd="0" presId="urn:microsoft.com/office/officeart/2005/8/layout/matrix2"/>
    <dgm:cxn modelId="{DBEA54E2-357B-4356-88E5-6997F7139C00}" type="presParOf" srcId="{878433D7-E302-48AE-98BC-7A1AC567D7C1}" destId="{2D78E2E5-68DC-451E-BEB8-88036C0FB712}" srcOrd="2" destOrd="0" presId="urn:microsoft.com/office/officeart/2005/8/layout/matrix2"/>
    <dgm:cxn modelId="{6FF1BBA8-95C3-4DFF-9DFD-C116CF871054}" type="presParOf" srcId="{878433D7-E302-48AE-98BC-7A1AC567D7C1}" destId="{3FA588AF-3001-4E1C-8ADF-70B3757A02BA}" srcOrd="3" destOrd="0" presId="urn:microsoft.com/office/officeart/2005/8/layout/matrix2"/>
    <dgm:cxn modelId="{C90537DA-086F-454B-B326-EF41CFDB103A}" type="presParOf" srcId="{878433D7-E302-48AE-98BC-7A1AC567D7C1}" destId="{664E160B-EA59-4E45-8A25-3B4B70635553}"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23BBF-76B0-4308-B708-2F94DF0DDE1D}">
      <dsp:nvSpPr>
        <dsp:cNvPr id="0" name=""/>
        <dsp:cNvSpPr/>
      </dsp:nvSpPr>
      <dsp:spPr>
        <a:xfrm>
          <a:off x="2350378" y="0"/>
          <a:ext cx="5850293" cy="5850293"/>
        </a:xfrm>
        <a:prstGeom prst="quadArrow">
          <a:avLst>
            <a:gd name="adj1" fmla="val 2000"/>
            <a:gd name="adj2" fmla="val 4000"/>
            <a:gd name="adj3" fmla="val 5000"/>
          </a:avLst>
        </a:prstGeom>
        <a:gradFill rotWithShape="0">
          <a:gsLst>
            <a:gs pos="0">
              <a:schemeClr val="accent4">
                <a:lumMod val="60000"/>
                <a:lumOff val="40000"/>
              </a:schemeClr>
            </a:gs>
            <a:gs pos="44000">
              <a:schemeClr val="accent1">
                <a:lumMod val="45000"/>
                <a:lumOff val="55000"/>
              </a:schemeClr>
            </a:gs>
            <a:gs pos="74000">
              <a:schemeClr val="accent1">
                <a:lumMod val="60000"/>
                <a:lumOff val="40000"/>
              </a:schemeClr>
            </a:gs>
            <a:gs pos="100000">
              <a:srgbClr val="74CAB3"/>
            </a:gs>
          </a:gsLst>
          <a:lin ang="5400000" scaled="1"/>
        </a:gradFill>
        <a:ln>
          <a:noFill/>
        </a:ln>
        <a:effectLst/>
      </dsp:spPr>
      <dsp:style>
        <a:lnRef idx="0">
          <a:scrgbClr r="0" g="0" b="0"/>
        </a:lnRef>
        <a:fillRef idx="1">
          <a:scrgbClr r="0" g="0" b="0"/>
        </a:fillRef>
        <a:effectRef idx="0">
          <a:scrgbClr r="0" g="0" b="0"/>
        </a:effectRef>
        <a:fontRef idx="minor"/>
      </dsp:style>
    </dsp:sp>
    <dsp:sp modelId="{82EE1CE6-ACEF-4DDA-8DCF-9C626226B2DE}">
      <dsp:nvSpPr>
        <dsp:cNvPr id="0" name=""/>
        <dsp:cNvSpPr/>
      </dsp:nvSpPr>
      <dsp:spPr>
        <a:xfrm>
          <a:off x="5791766" y="782628"/>
          <a:ext cx="2851456" cy="1687505"/>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solidFill>
                <a:sysClr val="windowText" lastClr="000000"/>
              </a:solidFill>
              <a:latin typeface="Microsoft JhengHei" panose="020B0604030504040204" pitchFamily="34" charset="-120"/>
              <a:ea typeface="Microsoft JhengHei" panose="020B0604030504040204" pitchFamily="34" charset="-120"/>
            </a:rPr>
            <a:t>朝氣滿滿</a:t>
          </a:r>
          <a:endParaRPr lang="en-US" altLang="zh-TW" sz="2800" b="1" kern="1200" dirty="0">
            <a:solidFill>
              <a:sysClr val="windowText" lastClr="000000"/>
            </a:solidFill>
            <a:latin typeface="Microsoft JhengHei" panose="020B0604030504040204" pitchFamily="34" charset="-120"/>
            <a:ea typeface="Microsoft JhengHei" panose="020B0604030504040204" pitchFamily="34" charset="-120"/>
          </a:endParaRPr>
        </a:p>
        <a:p>
          <a:pPr marL="0" lvl="0" indent="0" algn="ctr" defTabSz="1244600">
            <a:lnSpc>
              <a:spcPct val="90000"/>
            </a:lnSpc>
            <a:spcBef>
              <a:spcPct val="0"/>
            </a:spcBef>
            <a:spcAft>
              <a:spcPts val="0"/>
            </a:spcAft>
            <a:buNone/>
          </a:pPr>
          <a:r>
            <a:rPr lang="zh-TW" altLang="en-US" sz="2000" b="0" kern="1200" dirty="0">
              <a:solidFill>
                <a:sysClr val="windowText" lastClr="000000"/>
              </a:solidFill>
              <a:latin typeface="Microsoft JhengHei" panose="020B0604030504040204" pitchFamily="34" charset="-120"/>
              <a:ea typeface="Microsoft JhengHei" panose="020B0604030504040204" pitchFamily="34" charset="-120"/>
            </a:rPr>
            <a:t>沒有精神疾病</a:t>
          </a:r>
          <a:endParaRPr lang="en-US" altLang="zh-TW" sz="2000" b="0" kern="1200" dirty="0">
            <a:solidFill>
              <a:sysClr val="windowText" lastClr="000000"/>
            </a:solidFill>
            <a:latin typeface="Microsoft JhengHei" panose="020B0604030504040204" pitchFamily="34" charset="-120"/>
            <a:ea typeface="Microsoft JhengHei" panose="020B0604030504040204" pitchFamily="34" charset="-120"/>
          </a:endParaRPr>
        </a:p>
        <a:p>
          <a:pPr marL="0" lvl="0" indent="0" algn="ctr" defTabSz="1244600">
            <a:lnSpc>
              <a:spcPct val="90000"/>
            </a:lnSpc>
            <a:spcBef>
              <a:spcPct val="0"/>
            </a:spcBef>
            <a:spcAft>
              <a:spcPts val="0"/>
            </a:spcAft>
            <a:buNone/>
          </a:pPr>
          <a:r>
            <a:rPr lang="zh-TW" altLang="en-US" sz="2000" b="0" kern="1200" dirty="0">
              <a:solidFill>
                <a:sysClr val="windowText" lastClr="000000"/>
              </a:solidFill>
              <a:latin typeface="Microsoft JhengHei" panose="020B0604030504040204" pitchFamily="34" charset="-120"/>
              <a:ea typeface="Microsoft JhengHei" panose="020B0604030504040204" pitchFamily="34" charset="-120"/>
            </a:rPr>
            <a:t>而且</a:t>
          </a:r>
          <a:r>
            <a:rPr lang="zh-TW" altLang="zh-TW" sz="2000" b="0" kern="1200" dirty="0">
              <a:solidFill>
                <a:sysClr val="windowText" lastClr="000000"/>
              </a:solidFill>
              <a:latin typeface="Microsoft JhengHei" panose="020B0604030504040204" pitchFamily="34" charset="-120"/>
              <a:ea typeface="Microsoft JhengHei" panose="020B0604030504040204" pitchFamily="34" charset="-120"/>
            </a:rPr>
            <a:t>精神健康良好</a:t>
          </a:r>
          <a:endParaRPr lang="en-US" altLang="zh-TW" sz="2000" b="0" kern="1200" dirty="0">
            <a:solidFill>
              <a:sysClr val="windowText" lastClr="000000"/>
            </a:solidFill>
            <a:latin typeface="Microsoft JhengHei" panose="020B0604030504040204" pitchFamily="34" charset="-120"/>
            <a:ea typeface="Microsoft JhengHei" panose="020B0604030504040204" pitchFamily="34" charset="-120"/>
          </a:endParaRPr>
        </a:p>
      </dsp:txBody>
      <dsp:txXfrm>
        <a:off x="5874143" y="865005"/>
        <a:ext cx="2686702" cy="1522751"/>
      </dsp:txXfrm>
    </dsp:sp>
    <dsp:sp modelId="{2D78E2E5-68DC-451E-BEB8-88036C0FB712}">
      <dsp:nvSpPr>
        <dsp:cNvPr id="0" name=""/>
        <dsp:cNvSpPr/>
      </dsp:nvSpPr>
      <dsp:spPr>
        <a:xfrm>
          <a:off x="2024587" y="741559"/>
          <a:ext cx="2907782" cy="1635320"/>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solidFill>
                <a:sysClr val="windowText" lastClr="000000"/>
              </a:solidFill>
              <a:latin typeface="Microsoft JhengHei" panose="020B0604030504040204" pitchFamily="34" charset="-120"/>
              <a:ea typeface="Microsoft JhengHei" panose="020B0604030504040204" pitchFamily="34" charset="-120"/>
            </a:rPr>
            <a:t>有病亦有朝氣</a:t>
          </a:r>
          <a:endParaRPr lang="en-US" altLang="zh-TW" sz="2800" b="1" kern="1200" dirty="0">
            <a:solidFill>
              <a:sysClr val="windowText" lastClr="000000"/>
            </a:solidFill>
            <a:latin typeface="Microsoft JhengHei" panose="020B0604030504040204" pitchFamily="34" charset="-120"/>
            <a:ea typeface="Microsoft JhengHei" panose="020B0604030504040204" pitchFamily="34" charset="-120"/>
          </a:endParaRPr>
        </a:p>
        <a:p>
          <a:pPr marL="0" lvl="0" indent="0" algn="ctr" defTabSz="1244600">
            <a:lnSpc>
              <a:spcPct val="90000"/>
            </a:lnSpc>
            <a:spcBef>
              <a:spcPct val="0"/>
            </a:spcBef>
            <a:spcAft>
              <a:spcPts val="0"/>
            </a:spcAft>
            <a:buNone/>
          </a:pPr>
          <a:r>
            <a:rPr lang="zh-TW" altLang="zh-TW" sz="2000" b="0" kern="1200" dirty="0">
              <a:solidFill>
                <a:sysClr val="windowText" lastClr="000000"/>
              </a:solidFill>
              <a:latin typeface="Microsoft JhengHei" panose="020B0604030504040204" pitchFamily="34" charset="-120"/>
              <a:ea typeface="Microsoft JhengHei" panose="020B0604030504040204" pitchFamily="34" charset="-120"/>
            </a:rPr>
            <a:t>有精神</a:t>
          </a:r>
          <a:r>
            <a:rPr lang="zh-TW" altLang="en-US" sz="2000" b="0" kern="1200" dirty="0">
              <a:solidFill>
                <a:sysClr val="windowText" lastClr="000000"/>
              </a:solidFill>
              <a:latin typeface="Microsoft JhengHei" panose="020B0604030504040204" pitchFamily="34" charset="-120"/>
              <a:ea typeface="Microsoft JhengHei" panose="020B0604030504040204" pitchFamily="34" charset="-120"/>
            </a:rPr>
            <a:t>疾</a:t>
          </a:r>
          <a:r>
            <a:rPr lang="zh-TW" altLang="zh-TW" sz="2000" b="0" kern="1200" dirty="0">
              <a:solidFill>
                <a:sysClr val="windowText" lastClr="000000"/>
              </a:solidFill>
              <a:latin typeface="Microsoft JhengHei" panose="020B0604030504040204" pitchFamily="34" charset="-120"/>
              <a:ea typeface="Microsoft JhengHei" panose="020B0604030504040204" pitchFamily="34" charset="-120"/>
            </a:rPr>
            <a:t>病</a:t>
          </a:r>
          <a:endParaRPr lang="en-US" altLang="zh-TW" sz="2000" b="0" kern="1200" dirty="0">
            <a:solidFill>
              <a:sysClr val="windowText" lastClr="000000"/>
            </a:solidFill>
            <a:latin typeface="Microsoft JhengHei" panose="020B0604030504040204" pitchFamily="34" charset="-120"/>
            <a:ea typeface="Microsoft JhengHei" panose="020B0604030504040204" pitchFamily="34" charset="-120"/>
          </a:endParaRPr>
        </a:p>
        <a:p>
          <a:pPr marL="0" lvl="0" indent="0" algn="ctr" defTabSz="1244600">
            <a:lnSpc>
              <a:spcPct val="90000"/>
            </a:lnSpc>
            <a:spcBef>
              <a:spcPct val="0"/>
            </a:spcBef>
            <a:spcAft>
              <a:spcPts val="0"/>
            </a:spcAft>
            <a:buNone/>
          </a:pPr>
          <a:r>
            <a:rPr lang="zh-TW" altLang="zh-TW" sz="2000" b="0" kern="1200" dirty="0">
              <a:solidFill>
                <a:sysClr val="windowText" lastClr="000000"/>
              </a:solidFill>
              <a:latin typeface="Microsoft JhengHei" panose="020B0604030504040204" pitchFamily="34" charset="-120"/>
              <a:ea typeface="Microsoft JhengHei" panose="020B0604030504040204" pitchFamily="34" charset="-120"/>
            </a:rPr>
            <a:t>但精神健康不錯</a:t>
          </a:r>
          <a:endParaRPr lang="en-US" altLang="zh-TW" sz="2000" b="0" kern="1200" dirty="0">
            <a:solidFill>
              <a:sysClr val="windowText" lastClr="000000"/>
            </a:solidFill>
            <a:latin typeface="Microsoft JhengHei" panose="020B0604030504040204" pitchFamily="34" charset="-120"/>
            <a:ea typeface="Microsoft JhengHei" panose="020B0604030504040204" pitchFamily="34" charset="-120"/>
          </a:endParaRPr>
        </a:p>
      </dsp:txBody>
      <dsp:txXfrm>
        <a:off x="2104417" y="821389"/>
        <a:ext cx="2748122" cy="1475660"/>
      </dsp:txXfrm>
    </dsp:sp>
    <dsp:sp modelId="{3FA588AF-3001-4E1C-8ADF-70B3757A02BA}">
      <dsp:nvSpPr>
        <dsp:cNvPr id="0" name=""/>
        <dsp:cNvSpPr/>
      </dsp:nvSpPr>
      <dsp:spPr>
        <a:xfrm>
          <a:off x="5791766" y="3387167"/>
          <a:ext cx="2778444" cy="1835564"/>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solidFill>
                <a:sysClr val="windowText" lastClr="000000"/>
              </a:solidFill>
              <a:latin typeface="Microsoft JhengHei" panose="020B0604030504040204" pitchFamily="34" charset="-120"/>
              <a:ea typeface="Microsoft JhengHei" panose="020B0604030504040204" pitchFamily="34" charset="-120"/>
            </a:rPr>
            <a:t>沒病而又</a:t>
          </a:r>
          <a:br>
            <a:rPr lang="en-US" altLang="zh-TW" sz="2800" b="1" kern="1200" dirty="0">
              <a:solidFill>
                <a:sysClr val="windowText" lastClr="000000"/>
              </a:solidFill>
              <a:latin typeface="Microsoft JhengHei" panose="020B0604030504040204" pitchFamily="34" charset="-120"/>
              <a:ea typeface="Microsoft JhengHei" panose="020B0604030504040204" pitchFamily="34" charset="-120"/>
            </a:rPr>
          </a:br>
          <a:r>
            <a:rPr lang="zh-TW" altLang="en-US" sz="2800" b="1" kern="1200" dirty="0">
              <a:solidFill>
                <a:sysClr val="windowText" lastClr="000000"/>
              </a:solidFill>
              <a:latin typeface="Microsoft JhengHei" panose="020B0604030504040204" pitchFamily="34" charset="-120"/>
              <a:ea typeface="Microsoft JhengHei" panose="020B0604030504040204" pitchFamily="34" charset="-120"/>
            </a:rPr>
            <a:t>空虛無力</a:t>
          </a:r>
          <a:br>
            <a:rPr lang="en-US" altLang="zh-TW" sz="2800" b="1" kern="1200" dirty="0">
              <a:solidFill>
                <a:sysClr val="windowText" lastClr="000000"/>
              </a:solidFill>
              <a:latin typeface="Microsoft JhengHei" panose="020B0604030504040204" pitchFamily="34" charset="-120"/>
              <a:ea typeface="Microsoft JhengHei" panose="020B0604030504040204" pitchFamily="34" charset="-120"/>
            </a:rPr>
          </a:br>
          <a:r>
            <a:rPr lang="zh-TW" altLang="zh-TW" sz="2000" b="0" kern="1200" dirty="0">
              <a:solidFill>
                <a:sysClr val="windowText" lastClr="000000"/>
              </a:solidFill>
              <a:latin typeface="Microsoft JhengHei" panose="020B0604030504040204" pitchFamily="34" charset="-120"/>
              <a:ea typeface="Microsoft JhengHei" panose="020B0604030504040204" pitchFamily="34" charset="-120"/>
            </a:rPr>
            <a:t>沒有精神</a:t>
          </a:r>
          <a:r>
            <a:rPr lang="zh-TW" altLang="en-US" sz="2000" b="0" kern="1200" dirty="0">
              <a:solidFill>
                <a:sysClr val="windowText" lastClr="000000"/>
              </a:solidFill>
              <a:latin typeface="Microsoft JhengHei" panose="020B0604030504040204" pitchFamily="34" charset="-120"/>
              <a:ea typeface="Microsoft JhengHei" panose="020B0604030504040204" pitchFamily="34" charset="-120"/>
            </a:rPr>
            <a:t>疾</a:t>
          </a:r>
          <a:r>
            <a:rPr lang="zh-TW" altLang="zh-TW" sz="2000" b="0" kern="1200" dirty="0">
              <a:solidFill>
                <a:sysClr val="windowText" lastClr="000000"/>
              </a:solidFill>
              <a:latin typeface="Microsoft JhengHei" panose="020B0604030504040204" pitchFamily="34" charset="-120"/>
              <a:ea typeface="Microsoft JhengHei" panose="020B0604030504040204" pitchFamily="34" charset="-120"/>
            </a:rPr>
            <a:t>病</a:t>
          </a:r>
          <a:br>
            <a:rPr lang="en-US" altLang="zh-TW" sz="2000" b="0" kern="1200" dirty="0">
              <a:solidFill>
                <a:sysClr val="windowText" lastClr="000000"/>
              </a:solidFill>
              <a:latin typeface="Microsoft JhengHei" panose="020B0604030504040204" pitchFamily="34" charset="-120"/>
              <a:ea typeface="Microsoft JhengHei" panose="020B0604030504040204" pitchFamily="34" charset="-120"/>
            </a:rPr>
          </a:br>
          <a:r>
            <a:rPr lang="zh-TW" altLang="zh-TW" sz="2000" b="0" kern="1200" dirty="0">
              <a:solidFill>
                <a:sysClr val="windowText" lastClr="000000"/>
              </a:solidFill>
              <a:latin typeface="Microsoft JhengHei" panose="020B0604030504040204" pitchFamily="34" charset="-120"/>
              <a:ea typeface="Microsoft JhengHei" panose="020B0604030504040204" pitchFamily="34" charset="-120"/>
            </a:rPr>
            <a:t>但精神健康欠佳</a:t>
          </a:r>
          <a:endParaRPr lang="en-US" altLang="zh-TW" sz="2000" b="0" kern="1200" dirty="0">
            <a:solidFill>
              <a:sysClr val="windowText" lastClr="000000"/>
            </a:solidFill>
            <a:latin typeface="Microsoft JhengHei" panose="020B0604030504040204" pitchFamily="34" charset="-120"/>
            <a:ea typeface="Microsoft JhengHei" panose="020B0604030504040204" pitchFamily="34" charset="-120"/>
          </a:endParaRPr>
        </a:p>
      </dsp:txBody>
      <dsp:txXfrm>
        <a:off x="5881371" y="3476772"/>
        <a:ext cx="2599234" cy="1656354"/>
      </dsp:txXfrm>
    </dsp:sp>
    <dsp:sp modelId="{664E160B-EA59-4E45-8A25-3B4B70635553}">
      <dsp:nvSpPr>
        <dsp:cNvPr id="0" name=""/>
        <dsp:cNvSpPr/>
      </dsp:nvSpPr>
      <dsp:spPr>
        <a:xfrm>
          <a:off x="2011576" y="3421146"/>
          <a:ext cx="2833647" cy="1822506"/>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ts val="0"/>
            </a:spcAft>
            <a:buNone/>
          </a:pPr>
          <a:r>
            <a:rPr lang="zh-TW" altLang="en-US" sz="2800" b="1" kern="1200" dirty="0">
              <a:solidFill>
                <a:sysClr val="windowText" lastClr="000000"/>
              </a:solidFill>
              <a:latin typeface="Microsoft JhengHei" panose="020B0604030504040204" pitchFamily="34" charset="-120"/>
              <a:ea typeface="Microsoft JhengHei" panose="020B0604030504040204" pitchFamily="34" charset="-120"/>
            </a:rPr>
            <a:t>有病而</a:t>
          </a:r>
          <a:endParaRPr lang="en-US" altLang="zh-TW" sz="2800" b="1" kern="1200" dirty="0">
            <a:solidFill>
              <a:sysClr val="windowText" lastClr="000000"/>
            </a:solidFill>
            <a:latin typeface="Microsoft JhengHei" panose="020B0604030504040204" pitchFamily="34" charset="-120"/>
            <a:ea typeface="Microsoft JhengHei" panose="020B0604030504040204" pitchFamily="34" charset="-120"/>
          </a:endParaRPr>
        </a:p>
        <a:p>
          <a:pPr marL="0" lvl="0" indent="0" algn="ctr" defTabSz="1244600">
            <a:lnSpc>
              <a:spcPct val="90000"/>
            </a:lnSpc>
            <a:spcBef>
              <a:spcPct val="0"/>
            </a:spcBef>
            <a:spcAft>
              <a:spcPts val="0"/>
            </a:spcAft>
            <a:buNone/>
          </a:pPr>
          <a:r>
            <a:rPr lang="zh-TW" altLang="en-US" sz="2800" b="1" kern="1200" dirty="0">
              <a:solidFill>
                <a:sysClr val="windowText" lastClr="000000"/>
              </a:solidFill>
              <a:latin typeface="Microsoft JhengHei" panose="020B0604030504040204" pitchFamily="34" charset="-120"/>
              <a:ea typeface="Microsoft JhengHei" panose="020B0604030504040204" pitchFamily="34" charset="-120"/>
            </a:rPr>
            <a:t>又空虛無力</a:t>
          </a:r>
          <a:endParaRPr lang="en-US" altLang="zh-TW" sz="2800" b="1" kern="1200" dirty="0">
            <a:solidFill>
              <a:sysClr val="windowText" lastClr="000000"/>
            </a:solidFill>
            <a:latin typeface="Microsoft JhengHei" panose="020B0604030504040204" pitchFamily="34" charset="-120"/>
            <a:ea typeface="Microsoft JhengHei" panose="020B0604030504040204" pitchFamily="34" charset="-120"/>
          </a:endParaRPr>
        </a:p>
        <a:p>
          <a:pPr marL="0" lvl="0" indent="0" algn="ctr" defTabSz="1244600">
            <a:lnSpc>
              <a:spcPct val="90000"/>
            </a:lnSpc>
            <a:spcBef>
              <a:spcPct val="0"/>
            </a:spcBef>
            <a:spcAft>
              <a:spcPts val="0"/>
            </a:spcAft>
            <a:buNone/>
          </a:pPr>
          <a:r>
            <a:rPr lang="zh-TW" altLang="zh-TW" sz="2000" b="0" kern="1200" dirty="0">
              <a:solidFill>
                <a:sysClr val="windowText" lastClr="000000"/>
              </a:solidFill>
              <a:latin typeface="Microsoft JhengHei" panose="020B0604030504040204" pitchFamily="34" charset="-120"/>
              <a:ea typeface="Microsoft JhengHei" panose="020B0604030504040204" pitchFamily="34" charset="-120"/>
            </a:rPr>
            <a:t>有精神</a:t>
          </a:r>
          <a:r>
            <a:rPr lang="zh-TW" altLang="en-US" sz="2000" b="0" kern="1200" dirty="0">
              <a:solidFill>
                <a:sysClr val="windowText" lastClr="000000"/>
              </a:solidFill>
              <a:latin typeface="Microsoft JhengHei" panose="020B0604030504040204" pitchFamily="34" charset="-120"/>
              <a:ea typeface="Microsoft JhengHei" panose="020B0604030504040204" pitchFamily="34" charset="-120"/>
            </a:rPr>
            <a:t>疾</a:t>
          </a:r>
          <a:r>
            <a:rPr lang="zh-TW" altLang="zh-TW" sz="2000" b="0" kern="1200" dirty="0">
              <a:solidFill>
                <a:sysClr val="windowText" lastClr="000000"/>
              </a:solidFill>
              <a:latin typeface="Microsoft JhengHei" panose="020B0604030504040204" pitchFamily="34" charset="-120"/>
              <a:ea typeface="Microsoft JhengHei" panose="020B0604030504040204" pitchFamily="34" charset="-120"/>
            </a:rPr>
            <a:t>病</a:t>
          </a:r>
          <a:endParaRPr lang="en-US" altLang="zh-TW" sz="2000" b="0" kern="1200" dirty="0">
            <a:solidFill>
              <a:sysClr val="windowText" lastClr="000000"/>
            </a:solidFill>
            <a:latin typeface="Microsoft JhengHei" panose="020B0604030504040204" pitchFamily="34" charset="-120"/>
            <a:ea typeface="Microsoft JhengHei" panose="020B0604030504040204" pitchFamily="34" charset="-120"/>
          </a:endParaRPr>
        </a:p>
        <a:p>
          <a:pPr marL="0" lvl="0" indent="0" algn="ctr" defTabSz="1244600">
            <a:lnSpc>
              <a:spcPct val="90000"/>
            </a:lnSpc>
            <a:spcBef>
              <a:spcPct val="0"/>
            </a:spcBef>
            <a:spcAft>
              <a:spcPts val="0"/>
            </a:spcAft>
            <a:buNone/>
          </a:pPr>
          <a:r>
            <a:rPr lang="zh-TW" altLang="zh-TW" sz="2000" b="0" kern="1200" dirty="0">
              <a:solidFill>
                <a:sysClr val="windowText" lastClr="000000"/>
              </a:solidFill>
              <a:latin typeface="Microsoft JhengHei" panose="020B0604030504040204" pitchFamily="34" charset="-120"/>
              <a:ea typeface="Microsoft JhengHei" panose="020B0604030504040204" pitchFamily="34" charset="-120"/>
            </a:rPr>
            <a:t>而且精神健康欠佳</a:t>
          </a:r>
          <a:endParaRPr lang="en-US" sz="2000" b="0" kern="1200" dirty="0">
            <a:solidFill>
              <a:sysClr val="windowText" lastClr="000000"/>
            </a:solidFill>
            <a:latin typeface="Microsoft JhengHei" panose="020B0604030504040204" pitchFamily="34" charset="-120"/>
            <a:ea typeface="Microsoft JhengHei" panose="020B0604030504040204" pitchFamily="34" charset="-120"/>
          </a:endParaRPr>
        </a:p>
      </dsp:txBody>
      <dsp:txXfrm>
        <a:off x="2100543" y="3510113"/>
        <a:ext cx="2655713" cy="1644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23BBF-76B0-4308-B708-2F94DF0DDE1D}">
      <dsp:nvSpPr>
        <dsp:cNvPr id="0" name=""/>
        <dsp:cNvSpPr/>
      </dsp:nvSpPr>
      <dsp:spPr>
        <a:xfrm>
          <a:off x="2388340" y="0"/>
          <a:ext cx="5850293" cy="5850293"/>
        </a:xfrm>
        <a:prstGeom prst="quadArrow">
          <a:avLst>
            <a:gd name="adj1" fmla="val 2000"/>
            <a:gd name="adj2" fmla="val 4000"/>
            <a:gd name="adj3" fmla="val 5000"/>
          </a:avLst>
        </a:prstGeom>
        <a:gradFill rotWithShape="0">
          <a:gsLst>
            <a:gs pos="0">
              <a:schemeClr val="accent4">
                <a:lumMod val="60000"/>
                <a:lumOff val="40000"/>
              </a:schemeClr>
            </a:gs>
            <a:gs pos="44000">
              <a:schemeClr val="accent1">
                <a:lumMod val="45000"/>
                <a:lumOff val="55000"/>
              </a:schemeClr>
            </a:gs>
            <a:gs pos="74000">
              <a:schemeClr val="accent1">
                <a:lumMod val="60000"/>
                <a:lumOff val="40000"/>
              </a:schemeClr>
            </a:gs>
            <a:gs pos="100000">
              <a:srgbClr val="74CAB3"/>
            </a:gs>
          </a:gsLst>
          <a:lin ang="5400000" scaled="1"/>
        </a:gradFill>
        <a:ln>
          <a:noFill/>
        </a:ln>
        <a:effectLst/>
      </dsp:spPr>
      <dsp:style>
        <a:lnRef idx="0">
          <a:scrgbClr r="0" g="0" b="0"/>
        </a:lnRef>
        <a:fillRef idx="1">
          <a:scrgbClr r="0" g="0" b="0"/>
        </a:fillRef>
        <a:effectRef idx="0">
          <a:scrgbClr r="0" g="0" b="0"/>
        </a:effectRef>
        <a:fontRef idx="minor"/>
      </dsp:style>
    </dsp:sp>
    <dsp:sp modelId="{82EE1CE6-ACEF-4DDA-8DCF-9C626226B2DE}">
      <dsp:nvSpPr>
        <dsp:cNvPr id="0" name=""/>
        <dsp:cNvSpPr/>
      </dsp:nvSpPr>
      <dsp:spPr>
        <a:xfrm>
          <a:off x="5721264" y="782628"/>
          <a:ext cx="2851456" cy="1687505"/>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solidFill>
                <a:sysClr val="windowText" lastClr="000000"/>
              </a:solidFill>
              <a:latin typeface="Microsoft JhengHei" panose="020B0604030504040204" pitchFamily="34" charset="-120"/>
              <a:ea typeface="Microsoft JhengHei" panose="020B0604030504040204" pitchFamily="34" charset="-120"/>
            </a:rPr>
            <a:t>朝氣滿滿</a:t>
          </a:r>
          <a:endParaRPr lang="en-US" altLang="zh-TW" sz="2800" b="1" kern="1200" dirty="0">
            <a:solidFill>
              <a:sysClr val="windowText" lastClr="000000"/>
            </a:solidFill>
            <a:latin typeface="Microsoft JhengHei" panose="020B0604030504040204" pitchFamily="34" charset="-120"/>
            <a:ea typeface="Microsoft JhengHei" panose="020B0604030504040204" pitchFamily="34" charset="-120"/>
          </a:endParaRPr>
        </a:p>
        <a:p>
          <a:pPr marL="0" lvl="0" indent="0" algn="ctr" defTabSz="1244600">
            <a:lnSpc>
              <a:spcPct val="90000"/>
            </a:lnSpc>
            <a:spcBef>
              <a:spcPct val="0"/>
            </a:spcBef>
            <a:spcAft>
              <a:spcPts val="0"/>
            </a:spcAft>
            <a:buNone/>
          </a:pPr>
          <a:r>
            <a:rPr lang="zh-TW" altLang="en-US" sz="2000" b="0" kern="1200" dirty="0">
              <a:solidFill>
                <a:sysClr val="windowText" lastClr="000000"/>
              </a:solidFill>
              <a:latin typeface="Microsoft JhengHei" panose="020B0604030504040204" pitchFamily="34" charset="-120"/>
              <a:ea typeface="Microsoft JhengHei" panose="020B0604030504040204" pitchFamily="34" charset="-120"/>
            </a:rPr>
            <a:t>沒有精神疾病</a:t>
          </a:r>
          <a:endParaRPr lang="en-US" altLang="zh-TW" sz="2000" b="0" kern="1200" dirty="0">
            <a:solidFill>
              <a:sysClr val="windowText" lastClr="000000"/>
            </a:solidFill>
            <a:latin typeface="Microsoft JhengHei" panose="020B0604030504040204" pitchFamily="34" charset="-120"/>
            <a:ea typeface="Microsoft JhengHei" panose="020B0604030504040204" pitchFamily="34" charset="-120"/>
          </a:endParaRPr>
        </a:p>
        <a:p>
          <a:pPr marL="0" lvl="0" indent="0" algn="ctr" defTabSz="1244600">
            <a:lnSpc>
              <a:spcPct val="90000"/>
            </a:lnSpc>
            <a:spcBef>
              <a:spcPct val="0"/>
            </a:spcBef>
            <a:spcAft>
              <a:spcPts val="0"/>
            </a:spcAft>
            <a:buNone/>
          </a:pPr>
          <a:r>
            <a:rPr lang="zh-TW" altLang="en-US" sz="2000" b="0" kern="1200" dirty="0">
              <a:solidFill>
                <a:sysClr val="windowText" lastClr="000000"/>
              </a:solidFill>
              <a:latin typeface="Microsoft JhengHei" panose="020B0604030504040204" pitchFamily="34" charset="-120"/>
              <a:ea typeface="Microsoft JhengHei" panose="020B0604030504040204" pitchFamily="34" charset="-120"/>
            </a:rPr>
            <a:t>而且</a:t>
          </a:r>
          <a:r>
            <a:rPr lang="zh-TW" altLang="zh-TW" sz="2000" b="0" kern="1200" dirty="0">
              <a:solidFill>
                <a:sysClr val="windowText" lastClr="000000"/>
              </a:solidFill>
              <a:latin typeface="Microsoft JhengHei" panose="020B0604030504040204" pitchFamily="34" charset="-120"/>
              <a:ea typeface="Microsoft JhengHei" panose="020B0604030504040204" pitchFamily="34" charset="-120"/>
            </a:rPr>
            <a:t>精神健康良好</a:t>
          </a:r>
          <a:endParaRPr lang="en-US" altLang="zh-TW" sz="2000" b="0" kern="1200" dirty="0">
            <a:solidFill>
              <a:sysClr val="windowText" lastClr="000000"/>
            </a:solidFill>
            <a:latin typeface="Microsoft JhengHei" panose="020B0604030504040204" pitchFamily="34" charset="-120"/>
            <a:ea typeface="Microsoft JhengHei" panose="020B0604030504040204" pitchFamily="34" charset="-120"/>
          </a:endParaRPr>
        </a:p>
      </dsp:txBody>
      <dsp:txXfrm>
        <a:off x="5803641" y="865005"/>
        <a:ext cx="2686702" cy="1522751"/>
      </dsp:txXfrm>
    </dsp:sp>
    <dsp:sp modelId="{2D78E2E5-68DC-451E-BEB8-88036C0FB712}">
      <dsp:nvSpPr>
        <dsp:cNvPr id="0" name=""/>
        <dsp:cNvSpPr/>
      </dsp:nvSpPr>
      <dsp:spPr>
        <a:xfrm>
          <a:off x="1679086" y="351532"/>
          <a:ext cx="3382662" cy="2162315"/>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zh-TW" altLang="en-US" sz="3600" b="1" kern="1200" dirty="0">
              <a:solidFill>
                <a:sysClr val="windowText" lastClr="000000"/>
              </a:solidFill>
              <a:latin typeface="Microsoft JhengHei" panose="020B0604030504040204" pitchFamily="34" charset="-120"/>
              <a:ea typeface="Microsoft JhengHei" panose="020B0604030504040204" pitchFamily="34" charset="-120"/>
            </a:rPr>
            <a:t>有病亦有朝氣</a:t>
          </a:r>
          <a:endParaRPr lang="en-US" altLang="zh-TW" sz="3600" b="1" kern="1200" dirty="0">
            <a:solidFill>
              <a:sysClr val="windowText" lastClr="000000"/>
            </a:solidFill>
            <a:latin typeface="Microsoft JhengHei" panose="020B0604030504040204" pitchFamily="34" charset="-120"/>
            <a:ea typeface="Microsoft JhengHei" panose="020B0604030504040204" pitchFamily="34" charset="-120"/>
          </a:endParaRPr>
        </a:p>
        <a:p>
          <a:pPr marL="0" lvl="0" indent="0" algn="ctr" defTabSz="1600200">
            <a:lnSpc>
              <a:spcPct val="90000"/>
            </a:lnSpc>
            <a:spcBef>
              <a:spcPct val="0"/>
            </a:spcBef>
            <a:spcAft>
              <a:spcPts val="0"/>
            </a:spcAft>
            <a:buNone/>
          </a:pPr>
          <a:r>
            <a:rPr lang="zh-TW" altLang="zh-TW" sz="2800" b="0" kern="1200" dirty="0">
              <a:solidFill>
                <a:sysClr val="windowText" lastClr="000000"/>
              </a:solidFill>
              <a:latin typeface="Microsoft JhengHei" panose="020B0604030504040204" pitchFamily="34" charset="-120"/>
              <a:ea typeface="Microsoft JhengHei" panose="020B0604030504040204" pitchFamily="34" charset="-120"/>
            </a:rPr>
            <a:t>有精神</a:t>
          </a:r>
          <a:r>
            <a:rPr lang="zh-TW" altLang="en-US" sz="2800" b="0" kern="1200" dirty="0">
              <a:solidFill>
                <a:sysClr val="windowText" lastClr="000000"/>
              </a:solidFill>
              <a:latin typeface="Microsoft JhengHei" panose="020B0604030504040204" pitchFamily="34" charset="-120"/>
              <a:ea typeface="Microsoft JhengHei" panose="020B0604030504040204" pitchFamily="34" charset="-120"/>
            </a:rPr>
            <a:t>疾</a:t>
          </a:r>
          <a:r>
            <a:rPr lang="zh-TW" altLang="zh-TW" sz="2800" b="0" kern="1200" dirty="0">
              <a:solidFill>
                <a:sysClr val="windowText" lastClr="000000"/>
              </a:solidFill>
              <a:latin typeface="Microsoft JhengHei" panose="020B0604030504040204" pitchFamily="34" charset="-120"/>
              <a:ea typeface="Microsoft JhengHei" panose="020B0604030504040204" pitchFamily="34" charset="-120"/>
            </a:rPr>
            <a:t>病</a:t>
          </a:r>
          <a:endParaRPr lang="en-US" altLang="zh-TW" sz="2800" b="0" kern="1200" dirty="0">
            <a:solidFill>
              <a:sysClr val="windowText" lastClr="000000"/>
            </a:solidFill>
            <a:latin typeface="Microsoft JhengHei" panose="020B0604030504040204" pitchFamily="34" charset="-120"/>
            <a:ea typeface="Microsoft JhengHei" panose="020B0604030504040204" pitchFamily="34" charset="-120"/>
          </a:endParaRPr>
        </a:p>
        <a:p>
          <a:pPr marL="0" lvl="0" indent="0" algn="ctr" defTabSz="1600200">
            <a:lnSpc>
              <a:spcPct val="90000"/>
            </a:lnSpc>
            <a:spcBef>
              <a:spcPct val="0"/>
            </a:spcBef>
            <a:spcAft>
              <a:spcPts val="0"/>
            </a:spcAft>
            <a:buNone/>
          </a:pPr>
          <a:r>
            <a:rPr lang="zh-TW" altLang="zh-TW" sz="2800" b="0" kern="1200" dirty="0">
              <a:solidFill>
                <a:sysClr val="windowText" lastClr="000000"/>
              </a:solidFill>
              <a:latin typeface="Microsoft JhengHei" panose="020B0604030504040204" pitchFamily="34" charset="-120"/>
              <a:ea typeface="Microsoft JhengHei" panose="020B0604030504040204" pitchFamily="34" charset="-120"/>
            </a:rPr>
            <a:t>但精神健康不錯</a:t>
          </a:r>
          <a:endParaRPr lang="en-US" altLang="zh-TW" sz="2800" b="0" kern="1200" dirty="0">
            <a:solidFill>
              <a:sysClr val="windowText" lastClr="000000"/>
            </a:solidFill>
            <a:latin typeface="Microsoft JhengHei" panose="020B0604030504040204" pitchFamily="34" charset="-120"/>
            <a:ea typeface="Microsoft JhengHei" panose="020B0604030504040204" pitchFamily="34" charset="-120"/>
          </a:endParaRPr>
        </a:p>
      </dsp:txBody>
      <dsp:txXfrm>
        <a:off x="1784642" y="457088"/>
        <a:ext cx="3171550" cy="1951203"/>
      </dsp:txXfrm>
    </dsp:sp>
    <dsp:sp modelId="{3FA588AF-3001-4E1C-8ADF-70B3757A02BA}">
      <dsp:nvSpPr>
        <dsp:cNvPr id="0" name=""/>
        <dsp:cNvSpPr/>
      </dsp:nvSpPr>
      <dsp:spPr>
        <a:xfrm>
          <a:off x="5721264" y="3387167"/>
          <a:ext cx="2778444" cy="1835564"/>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solidFill>
                <a:sysClr val="windowText" lastClr="000000"/>
              </a:solidFill>
              <a:latin typeface="Microsoft JhengHei" panose="020B0604030504040204" pitchFamily="34" charset="-120"/>
              <a:ea typeface="Microsoft JhengHei" panose="020B0604030504040204" pitchFamily="34" charset="-120"/>
            </a:rPr>
            <a:t>沒病而又</a:t>
          </a:r>
          <a:br>
            <a:rPr lang="en-US" altLang="zh-TW" sz="2800" b="1" kern="1200" dirty="0">
              <a:solidFill>
                <a:sysClr val="windowText" lastClr="000000"/>
              </a:solidFill>
              <a:latin typeface="Microsoft JhengHei" panose="020B0604030504040204" pitchFamily="34" charset="-120"/>
              <a:ea typeface="Microsoft JhengHei" panose="020B0604030504040204" pitchFamily="34" charset="-120"/>
            </a:rPr>
          </a:br>
          <a:r>
            <a:rPr lang="zh-TW" altLang="en-US" sz="2800" b="1" kern="1200" dirty="0">
              <a:solidFill>
                <a:sysClr val="windowText" lastClr="000000"/>
              </a:solidFill>
              <a:latin typeface="Microsoft JhengHei" panose="020B0604030504040204" pitchFamily="34" charset="-120"/>
              <a:ea typeface="Microsoft JhengHei" panose="020B0604030504040204" pitchFamily="34" charset="-120"/>
            </a:rPr>
            <a:t>空虛無力</a:t>
          </a:r>
          <a:br>
            <a:rPr lang="en-US" altLang="zh-TW" sz="2800" b="1" kern="1200" dirty="0">
              <a:solidFill>
                <a:sysClr val="windowText" lastClr="000000"/>
              </a:solidFill>
              <a:latin typeface="Microsoft JhengHei" panose="020B0604030504040204" pitchFamily="34" charset="-120"/>
              <a:ea typeface="Microsoft JhengHei" panose="020B0604030504040204" pitchFamily="34" charset="-120"/>
            </a:rPr>
          </a:br>
          <a:r>
            <a:rPr lang="zh-TW" altLang="zh-TW" sz="2000" b="0" kern="1200" dirty="0">
              <a:solidFill>
                <a:sysClr val="windowText" lastClr="000000"/>
              </a:solidFill>
              <a:latin typeface="Microsoft JhengHei" panose="020B0604030504040204" pitchFamily="34" charset="-120"/>
              <a:ea typeface="Microsoft JhengHei" panose="020B0604030504040204" pitchFamily="34" charset="-120"/>
            </a:rPr>
            <a:t>沒有精神</a:t>
          </a:r>
          <a:r>
            <a:rPr lang="zh-TW" altLang="en-US" sz="2000" b="0" kern="1200" dirty="0">
              <a:solidFill>
                <a:sysClr val="windowText" lastClr="000000"/>
              </a:solidFill>
              <a:latin typeface="Microsoft JhengHei" panose="020B0604030504040204" pitchFamily="34" charset="-120"/>
              <a:ea typeface="Microsoft JhengHei" panose="020B0604030504040204" pitchFamily="34" charset="-120"/>
            </a:rPr>
            <a:t>疾</a:t>
          </a:r>
          <a:r>
            <a:rPr lang="zh-TW" altLang="zh-TW" sz="2000" b="0" kern="1200" dirty="0">
              <a:solidFill>
                <a:sysClr val="windowText" lastClr="000000"/>
              </a:solidFill>
              <a:latin typeface="Microsoft JhengHei" panose="020B0604030504040204" pitchFamily="34" charset="-120"/>
              <a:ea typeface="Microsoft JhengHei" panose="020B0604030504040204" pitchFamily="34" charset="-120"/>
            </a:rPr>
            <a:t>病</a:t>
          </a:r>
          <a:br>
            <a:rPr lang="en-US" altLang="zh-TW" sz="2000" b="0" kern="1200" dirty="0">
              <a:solidFill>
                <a:sysClr val="windowText" lastClr="000000"/>
              </a:solidFill>
              <a:latin typeface="Microsoft JhengHei" panose="020B0604030504040204" pitchFamily="34" charset="-120"/>
              <a:ea typeface="Microsoft JhengHei" panose="020B0604030504040204" pitchFamily="34" charset="-120"/>
            </a:rPr>
          </a:br>
          <a:r>
            <a:rPr lang="zh-TW" altLang="zh-TW" sz="2000" b="0" kern="1200" dirty="0">
              <a:solidFill>
                <a:sysClr val="windowText" lastClr="000000"/>
              </a:solidFill>
              <a:latin typeface="Microsoft JhengHei" panose="020B0604030504040204" pitchFamily="34" charset="-120"/>
              <a:ea typeface="Microsoft JhengHei" panose="020B0604030504040204" pitchFamily="34" charset="-120"/>
            </a:rPr>
            <a:t>但精神健康欠佳</a:t>
          </a:r>
          <a:endParaRPr lang="en-US" altLang="zh-TW" sz="2000" b="0" kern="1200" dirty="0">
            <a:solidFill>
              <a:sysClr val="windowText" lastClr="000000"/>
            </a:solidFill>
            <a:latin typeface="Microsoft JhengHei" panose="020B0604030504040204" pitchFamily="34" charset="-120"/>
            <a:ea typeface="Microsoft JhengHei" panose="020B0604030504040204" pitchFamily="34" charset="-120"/>
          </a:endParaRPr>
        </a:p>
      </dsp:txBody>
      <dsp:txXfrm>
        <a:off x="5810869" y="3476772"/>
        <a:ext cx="2599234" cy="1656354"/>
      </dsp:txXfrm>
    </dsp:sp>
    <dsp:sp modelId="{664E160B-EA59-4E45-8A25-3B4B70635553}">
      <dsp:nvSpPr>
        <dsp:cNvPr id="0" name=""/>
        <dsp:cNvSpPr/>
      </dsp:nvSpPr>
      <dsp:spPr>
        <a:xfrm>
          <a:off x="2121497" y="3421146"/>
          <a:ext cx="2833647" cy="1822506"/>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ts val="0"/>
            </a:spcAft>
            <a:buNone/>
          </a:pPr>
          <a:r>
            <a:rPr lang="zh-TW" altLang="en-US" sz="2800" b="1" kern="1200" dirty="0">
              <a:solidFill>
                <a:sysClr val="windowText" lastClr="000000"/>
              </a:solidFill>
              <a:latin typeface="Microsoft JhengHei" panose="020B0604030504040204" pitchFamily="34" charset="-120"/>
              <a:ea typeface="Microsoft JhengHei" panose="020B0604030504040204" pitchFamily="34" charset="-120"/>
            </a:rPr>
            <a:t>有病而</a:t>
          </a:r>
          <a:endParaRPr lang="en-US" altLang="zh-TW" sz="2800" b="1" kern="1200" dirty="0">
            <a:solidFill>
              <a:sysClr val="windowText" lastClr="000000"/>
            </a:solidFill>
            <a:latin typeface="Microsoft JhengHei" panose="020B0604030504040204" pitchFamily="34" charset="-120"/>
            <a:ea typeface="Microsoft JhengHei" panose="020B0604030504040204" pitchFamily="34" charset="-120"/>
          </a:endParaRPr>
        </a:p>
        <a:p>
          <a:pPr marL="0" lvl="0" indent="0" algn="ctr" defTabSz="1244600">
            <a:lnSpc>
              <a:spcPct val="90000"/>
            </a:lnSpc>
            <a:spcBef>
              <a:spcPct val="0"/>
            </a:spcBef>
            <a:spcAft>
              <a:spcPts val="0"/>
            </a:spcAft>
            <a:buNone/>
          </a:pPr>
          <a:r>
            <a:rPr lang="zh-TW" altLang="en-US" sz="2800" b="1" kern="1200" dirty="0">
              <a:solidFill>
                <a:sysClr val="windowText" lastClr="000000"/>
              </a:solidFill>
              <a:latin typeface="Microsoft JhengHei" panose="020B0604030504040204" pitchFamily="34" charset="-120"/>
              <a:ea typeface="Microsoft JhengHei" panose="020B0604030504040204" pitchFamily="34" charset="-120"/>
            </a:rPr>
            <a:t>又空虛無力</a:t>
          </a:r>
          <a:endParaRPr lang="en-US" altLang="zh-TW" sz="2800" b="1" kern="1200" dirty="0">
            <a:solidFill>
              <a:sysClr val="windowText" lastClr="000000"/>
            </a:solidFill>
            <a:latin typeface="Microsoft JhengHei" panose="020B0604030504040204" pitchFamily="34" charset="-120"/>
            <a:ea typeface="Microsoft JhengHei" panose="020B0604030504040204" pitchFamily="34" charset="-120"/>
          </a:endParaRPr>
        </a:p>
        <a:p>
          <a:pPr marL="0" lvl="0" indent="0" algn="ctr" defTabSz="1244600">
            <a:lnSpc>
              <a:spcPct val="90000"/>
            </a:lnSpc>
            <a:spcBef>
              <a:spcPct val="0"/>
            </a:spcBef>
            <a:spcAft>
              <a:spcPts val="0"/>
            </a:spcAft>
            <a:buNone/>
          </a:pPr>
          <a:r>
            <a:rPr lang="zh-TW" altLang="zh-TW" sz="2000" b="0" kern="1200" dirty="0">
              <a:solidFill>
                <a:sysClr val="windowText" lastClr="000000"/>
              </a:solidFill>
              <a:latin typeface="Microsoft JhengHei" panose="020B0604030504040204" pitchFamily="34" charset="-120"/>
              <a:ea typeface="Microsoft JhengHei" panose="020B0604030504040204" pitchFamily="34" charset="-120"/>
            </a:rPr>
            <a:t>有精神</a:t>
          </a:r>
          <a:r>
            <a:rPr lang="zh-TW" altLang="en-US" sz="2000" b="0" kern="1200" dirty="0">
              <a:solidFill>
                <a:sysClr val="windowText" lastClr="000000"/>
              </a:solidFill>
              <a:latin typeface="Microsoft JhengHei" panose="020B0604030504040204" pitchFamily="34" charset="-120"/>
              <a:ea typeface="Microsoft JhengHei" panose="020B0604030504040204" pitchFamily="34" charset="-120"/>
            </a:rPr>
            <a:t>疾</a:t>
          </a:r>
          <a:r>
            <a:rPr lang="zh-TW" altLang="zh-TW" sz="2000" b="0" kern="1200" dirty="0">
              <a:solidFill>
                <a:sysClr val="windowText" lastClr="000000"/>
              </a:solidFill>
              <a:latin typeface="Microsoft JhengHei" panose="020B0604030504040204" pitchFamily="34" charset="-120"/>
              <a:ea typeface="Microsoft JhengHei" panose="020B0604030504040204" pitchFamily="34" charset="-120"/>
            </a:rPr>
            <a:t>病</a:t>
          </a:r>
          <a:endParaRPr lang="en-US" altLang="zh-TW" sz="2000" b="0" kern="1200" dirty="0">
            <a:solidFill>
              <a:sysClr val="windowText" lastClr="000000"/>
            </a:solidFill>
            <a:latin typeface="Microsoft JhengHei" panose="020B0604030504040204" pitchFamily="34" charset="-120"/>
            <a:ea typeface="Microsoft JhengHei" panose="020B0604030504040204" pitchFamily="34" charset="-120"/>
          </a:endParaRPr>
        </a:p>
        <a:p>
          <a:pPr marL="0" lvl="0" indent="0" algn="ctr" defTabSz="1244600">
            <a:lnSpc>
              <a:spcPct val="90000"/>
            </a:lnSpc>
            <a:spcBef>
              <a:spcPct val="0"/>
            </a:spcBef>
            <a:spcAft>
              <a:spcPts val="0"/>
            </a:spcAft>
            <a:buNone/>
          </a:pPr>
          <a:r>
            <a:rPr lang="zh-TW" altLang="zh-TW" sz="2000" b="0" kern="1200" dirty="0">
              <a:solidFill>
                <a:sysClr val="windowText" lastClr="000000"/>
              </a:solidFill>
              <a:latin typeface="Microsoft JhengHei" panose="020B0604030504040204" pitchFamily="34" charset="-120"/>
              <a:ea typeface="Microsoft JhengHei" panose="020B0604030504040204" pitchFamily="34" charset="-120"/>
            </a:rPr>
            <a:t>而且精神健康欠佳</a:t>
          </a:r>
          <a:endParaRPr lang="en-US" sz="2000" b="0" kern="1200" dirty="0">
            <a:solidFill>
              <a:sysClr val="windowText" lastClr="000000"/>
            </a:solidFill>
            <a:latin typeface="Microsoft JhengHei" panose="020B0604030504040204" pitchFamily="34" charset="-120"/>
            <a:ea typeface="Microsoft JhengHei" panose="020B0604030504040204" pitchFamily="34" charset="-120"/>
          </a:endParaRPr>
        </a:p>
      </dsp:txBody>
      <dsp:txXfrm>
        <a:off x="2210464" y="3510113"/>
        <a:ext cx="2655713" cy="1644572"/>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215"/>
          </a:xfrm>
          <a:prstGeom prst="rect">
            <a:avLst/>
          </a:prstGeom>
        </p:spPr>
        <p:txBody>
          <a:bodyPr vert="horz" lIns="91440" tIns="45720" rIns="91440" bIns="45720" rtlCol="0"/>
          <a:lstStyle>
            <a:lvl1pPr algn="l">
              <a:defRPr sz="1200"/>
            </a:lvl1pPr>
          </a:lstStyle>
          <a:p>
            <a:endParaRPr lang="zh-HK" altLang="en-US"/>
          </a:p>
        </p:txBody>
      </p:sp>
      <p:sp>
        <p:nvSpPr>
          <p:cNvPr id="3" name="Date Placeholder 2"/>
          <p:cNvSpPr>
            <a:spLocks noGrp="1"/>
          </p:cNvSpPr>
          <p:nvPr>
            <p:ph type="dt" sz="quarter" idx="1"/>
          </p:nvPr>
        </p:nvSpPr>
        <p:spPr>
          <a:xfrm>
            <a:off x="3850445" y="0"/>
            <a:ext cx="2945659" cy="498215"/>
          </a:xfrm>
          <a:prstGeom prst="rect">
            <a:avLst/>
          </a:prstGeom>
        </p:spPr>
        <p:txBody>
          <a:bodyPr vert="horz" lIns="91440" tIns="45720" rIns="91440" bIns="45720" rtlCol="0"/>
          <a:lstStyle>
            <a:lvl1pPr algn="r">
              <a:defRPr sz="1200"/>
            </a:lvl1pPr>
          </a:lstStyle>
          <a:p>
            <a:fld id="{5043EDDC-D21D-4C69-9F84-B57C8FAA6A70}" type="datetimeFigureOut">
              <a:rPr lang="zh-HK" altLang="en-US" smtClean="0"/>
              <a:t>12/5/2026</a:t>
            </a:fld>
            <a:endParaRPr lang="zh-HK" altLang="en-US"/>
          </a:p>
        </p:txBody>
      </p:sp>
      <p:sp>
        <p:nvSpPr>
          <p:cNvPr id="4" name="Footer Placeholder 3"/>
          <p:cNvSpPr>
            <a:spLocks noGrp="1"/>
          </p:cNvSpPr>
          <p:nvPr>
            <p:ph type="ftr" sz="quarter" idx="2"/>
          </p:nvPr>
        </p:nvSpPr>
        <p:spPr>
          <a:xfrm>
            <a:off x="2" y="9431600"/>
            <a:ext cx="2945659" cy="498214"/>
          </a:xfrm>
          <a:prstGeom prst="rect">
            <a:avLst/>
          </a:prstGeom>
        </p:spPr>
        <p:txBody>
          <a:bodyPr vert="horz" lIns="91440" tIns="45720" rIns="91440" bIns="45720" rtlCol="0" anchor="b"/>
          <a:lstStyle>
            <a:lvl1pPr algn="l">
              <a:defRPr sz="1200"/>
            </a:lvl1pPr>
          </a:lstStyle>
          <a:p>
            <a:endParaRPr lang="zh-HK" altLang="en-US"/>
          </a:p>
        </p:txBody>
      </p:sp>
      <p:sp>
        <p:nvSpPr>
          <p:cNvPr id="5" name="Slide Number Placeholder 4"/>
          <p:cNvSpPr>
            <a:spLocks noGrp="1"/>
          </p:cNvSpPr>
          <p:nvPr>
            <p:ph type="sldNum" sz="quarter" idx="3"/>
          </p:nvPr>
        </p:nvSpPr>
        <p:spPr>
          <a:xfrm>
            <a:off x="3850445" y="9431600"/>
            <a:ext cx="2945659" cy="498214"/>
          </a:xfrm>
          <a:prstGeom prst="rect">
            <a:avLst/>
          </a:prstGeom>
        </p:spPr>
        <p:txBody>
          <a:bodyPr vert="horz" lIns="91440" tIns="45720" rIns="91440" bIns="45720" rtlCol="0" anchor="b"/>
          <a:lstStyle>
            <a:lvl1pPr algn="r">
              <a:defRPr sz="1200"/>
            </a:lvl1pPr>
          </a:lstStyle>
          <a:p>
            <a:fld id="{7629D6EE-33DF-4E65-A73C-B941C4528FAA}" type="slidenum">
              <a:rPr lang="zh-HK" altLang="en-US" smtClean="0"/>
              <a:t>‹#›</a:t>
            </a:fld>
            <a:endParaRPr lang="zh-HK" altLang="en-US"/>
          </a:p>
        </p:txBody>
      </p:sp>
    </p:spTree>
    <p:extLst>
      <p:ext uri="{BB962C8B-B14F-4D97-AF65-F5344CB8AC3E}">
        <p14:creationId xmlns:p14="http://schemas.microsoft.com/office/powerpoint/2010/main" val="3014336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zh-HK" alt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3106FB6D-8178-4D00-984E-1F69348F6292}" type="datetimeFigureOut">
              <a:rPr lang="zh-HK" altLang="en-US" smtClean="0"/>
              <a:t>12/5/2026</a:t>
            </a:fld>
            <a:endParaRPr lang="zh-HK" alt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Notes Placeholder 4"/>
          <p:cNvSpPr>
            <a:spLocks noGrp="1"/>
          </p:cNvSpPr>
          <p:nvPr>
            <p:ph type="body" sz="quarter" idx="3"/>
          </p:nvPr>
        </p:nvSpPr>
        <p:spPr>
          <a:xfrm>
            <a:off x="679450" y="4778376"/>
            <a:ext cx="5438775" cy="3910013"/>
          </a:xfrm>
          <a:prstGeom prst="rect">
            <a:avLst/>
          </a:prstGeom>
        </p:spPr>
        <p:txBody>
          <a:bodyPr vert="horz" lIns="91440" tIns="45720" rIns="91440" bIns="45720" rtlCol="0"/>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6" name="Footer Placeholder 5"/>
          <p:cNvSpPr>
            <a:spLocks noGrp="1"/>
          </p:cNvSpPr>
          <p:nvPr>
            <p:ph type="ftr" sz="quarter" idx="4"/>
          </p:nvPr>
        </p:nvSpPr>
        <p:spPr>
          <a:xfrm>
            <a:off x="0" y="9431339"/>
            <a:ext cx="2946400" cy="498475"/>
          </a:xfrm>
          <a:prstGeom prst="rect">
            <a:avLst/>
          </a:prstGeom>
        </p:spPr>
        <p:txBody>
          <a:bodyPr vert="horz" lIns="91440" tIns="45720" rIns="91440" bIns="45720" rtlCol="0" anchor="b"/>
          <a:lstStyle>
            <a:lvl1pPr algn="l">
              <a:defRPr sz="1200"/>
            </a:lvl1pPr>
          </a:lstStyle>
          <a:p>
            <a:endParaRPr lang="zh-HK" altLang="en-US"/>
          </a:p>
        </p:txBody>
      </p:sp>
      <p:sp>
        <p:nvSpPr>
          <p:cNvPr id="7" name="Slide Number Placeholder 6"/>
          <p:cNvSpPr>
            <a:spLocks noGrp="1"/>
          </p:cNvSpPr>
          <p:nvPr>
            <p:ph type="sldNum" sz="quarter" idx="5"/>
          </p:nvPr>
        </p:nvSpPr>
        <p:spPr>
          <a:xfrm>
            <a:off x="3849688" y="9431339"/>
            <a:ext cx="2946400" cy="498475"/>
          </a:xfrm>
          <a:prstGeom prst="rect">
            <a:avLst/>
          </a:prstGeom>
        </p:spPr>
        <p:txBody>
          <a:bodyPr vert="horz" lIns="91440" tIns="45720" rIns="91440" bIns="45720" rtlCol="0" anchor="b"/>
          <a:lstStyle>
            <a:lvl1pPr algn="r">
              <a:defRPr sz="1200"/>
            </a:lvl1pPr>
          </a:lstStyle>
          <a:p>
            <a:fld id="{ACC6112C-40F6-492E-B36E-7EFD84830302}" type="slidenum">
              <a:rPr lang="zh-HK" altLang="en-US" smtClean="0"/>
              <a:t>‹#›</a:t>
            </a:fld>
            <a:endParaRPr lang="zh-HK" altLang="en-US"/>
          </a:p>
        </p:txBody>
      </p:sp>
    </p:spTree>
    <p:extLst>
      <p:ext uri="{BB962C8B-B14F-4D97-AF65-F5344CB8AC3E}">
        <p14:creationId xmlns:p14="http://schemas.microsoft.com/office/powerpoint/2010/main" val="3835018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800" b="0" i="0" u="none" strike="noStrike" dirty="0">
                <a:solidFill>
                  <a:srgbClr val="000000"/>
                </a:solidFill>
                <a:effectLst/>
                <a:latin typeface="細明體" panose="02020509000000000000" pitchFamily="49" charset="-120"/>
                <a:ea typeface="細明體" panose="02020509000000000000" pitchFamily="49" charset="-120"/>
              </a:rPr>
              <a:t>蝴蝶擁抱法</a:t>
            </a:r>
            <a:r>
              <a:rPr lang="en-US" altLang="zh-TW" sz="1800" b="0" i="0" u="none" strike="noStrike" dirty="0">
                <a:solidFill>
                  <a:srgbClr val="000000"/>
                </a:solidFill>
                <a:effectLst/>
                <a:latin typeface="細明體" panose="02020509000000000000" pitchFamily="49" charset="-120"/>
                <a:ea typeface="細明體" panose="02020509000000000000" pitchFamily="49" charset="-120"/>
              </a:rPr>
              <a:t>:</a:t>
            </a:r>
            <a:r>
              <a:rPr lang="zh-TW" altLang="en-US" dirty="0"/>
              <a:t> </a:t>
            </a:r>
            <a:r>
              <a:rPr lang="en-US" altLang="zh-TW" sz="1800" b="0" i="0" u="none" strike="noStrike" dirty="0">
                <a:solidFill>
                  <a:srgbClr val="000000"/>
                </a:solidFill>
                <a:effectLst/>
                <a:latin typeface="Times New Roman" panose="02020603050405020304" pitchFamily="18" charset="0"/>
                <a:ea typeface="新細明體" panose="02020500000000000000" pitchFamily="18" charset="-120"/>
              </a:rPr>
              <a:t>https://youtu.be/TE4apIBhDOM</a:t>
            </a:r>
            <a:r>
              <a:rPr lang="zh-TW" altLang="en-US" dirty="0"/>
              <a:t> </a:t>
            </a:r>
            <a:endParaRPr lang="zh-HK" altLang="en-US" dirty="0"/>
          </a:p>
        </p:txBody>
      </p:sp>
      <p:sp>
        <p:nvSpPr>
          <p:cNvPr id="4" name="投影片編號版面配置區 3"/>
          <p:cNvSpPr>
            <a:spLocks noGrp="1"/>
          </p:cNvSpPr>
          <p:nvPr>
            <p:ph type="sldNum" sz="quarter" idx="5"/>
          </p:nvPr>
        </p:nvSpPr>
        <p:spPr/>
        <p:txBody>
          <a:bodyPr/>
          <a:lstStyle/>
          <a:p>
            <a:fld id="{ACC6112C-40F6-492E-B36E-7EFD84830302}" type="slidenum">
              <a:rPr lang="zh-HK" altLang="en-US" smtClean="0"/>
              <a:t>3</a:t>
            </a:fld>
            <a:endParaRPr lang="zh-HK" altLang="en-US"/>
          </a:p>
        </p:txBody>
      </p:sp>
    </p:spTree>
    <p:extLst>
      <p:ext uri="{BB962C8B-B14F-4D97-AF65-F5344CB8AC3E}">
        <p14:creationId xmlns:p14="http://schemas.microsoft.com/office/powerpoint/2010/main" val="1737744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25</a:t>
            </a:fld>
            <a:endParaRPr lang="zh-HK" altLang="en-US"/>
          </a:p>
        </p:txBody>
      </p:sp>
    </p:spTree>
    <p:extLst>
      <p:ext uri="{BB962C8B-B14F-4D97-AF65-F5344CB8AC3E}">
        <p14:creationId xmlns:p14="http://schemas.microsoft.com/office/powerpoint/2010/main" val="1092374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27</a:t>
            </a:fld>
            <a:endParaRPr lang="zh-HK" altLang="en-US"/>
          </a:p>
        </p:txBody>
      </p:sp>
    </p:spTree>
    <p:extLst>
      <p:ext uri="{BB962C8B-B14F-4D97-AF65-F5344CB8AC3E}">
        <p14:creationId xmlns:p14="http://schemas.microsoft.com/office/powerpoint/2010/main" val="1408886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26A11623-158F-4088-BC86-8BFCD0DBBC10}" type="slidenum">
              <a:rPr lang="zh-HK" altLang="en-US" smtClean="0"/>
              <a:t>28</a:t>
            </a:fld>
            <a:endParaRPr lang="zh-HK" altLang="en-US"/>
          </a:p>
        </p:txBody>
      </p:sp>
    </p:spTree>
    <p:extLst>
      <p:ext uri="{BB962C8B-B14F-4D97-AF65-F5344CB8AC3E}">
        <p14:creationId xmlns:p14="http://schemas.microsoft.com/office/powerpoint/2010/main" val="3996256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31</a:t>
            </a:fld>
            <a:endParaRPr lang="zh-HK" altLang="en-US"/>
          </a:p>
        </p:txBody>
      </p:sp>
    </p:spTree>
    <p:extLst>
      <p:ext uri="{BB962C8B-B14F-4D97-AF65-F5344CB8AC3E}">
        <p14:creationId xmlns:p14="http://schemas.microsoft.com/office/powerpoint/2010/main" val="2020543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800" b="0" i="0" u="none" strike="noStrike" dirty="0">
                <a:solidFill>
                  <a:srgbClr val="000000"/>
                </a:solidFill>
                <a:effectLst/>
                <a:latin typeface="細明體" panose="02020509000000000000" pitchFamily="49" charset="-120"/>
                <a:ea typeface="細明體" panose="02020509000000000000" pitchFamily="49" charset="-120"/>
              </a:rPr>
              <a:t>流着淚說喜愛生命（一）</a:t>
            </a:r>
            <a:r>
              <a:rPr lang="en-US" altLang="zh-TW" sz="1800" b="0" i="0" u="none" strike="noStrike" dirty="0">
                <a:solidFill>
                  <a:srgbClr val="000000"/>
                </a:solidFill>
                <a:effectLst/>
                <a:latin typeface="細明體" panose="02020509000000000000" pitchFamily="49" charset="-120"/>
                <a:ea typeface="細明體" panose="02020509000000000000" pitchFamily="49" charset="-120"/>
              </a:rPr>
              <a:t>:</a:t>
            </a:r>
            <a:r>
              <a:rPr lang="zh-TW" altLang="en-US" dirty="0"/>
              <a:t> </a:t>
            </a:r>
            <a:r>
              <a:rPr lang="en-US" altLang="zh-TW" sz="1800" b="0" i="0" u="none" strike="noStrike" dirty="0">
                <a:solidFill>
                  <a:srgbClr val="000000"/>
                </a:solidFill>
                <a:effectLst/>
                <a:latin typeface="Times New Roman" panose="02020603050405020304" pitchFamily="18" charset="0"/>
                <a:ea typeface="新細明體" panose="02020500000000000000" pitchFamily="18" charset="-120"/>
              </a:rPr>
              <a:t>https://youtu.be/qTD1VK1Q-Dc</a:t>
            </a:r>
            <a:r>
              <a:rPr lang="zh-TW" altLang="en-US" dirty="0"/>
              <a:t> </a:t>
            </a:r>
            <a:endParaRPr lang="zh-HK" altLang="en-US" dirty="0"/>
          </a:p>
        </p:txBody>
      </p:sp>
      <p:sp>
        <p:nvSpPr>
          <p:cNvPr id="4" name="投影片編號版面配置區 3"/>
          <p:cNvSpPr>
            <a:spLocks noGrp="1"/>
          </p:cNvSpPr>
          <p:nvPr>
            <p:ph type="sldNum" sz="quarter" idx="5"/>
          </p:nvPr>
        </p:nvSpPr>
        <p:spPr/>
        <p:txBody>
          <a:bodyPr/>
          <a:lstStyle/>
          <a:p>
            <a:fld id="{ACC6112C-40F6-492E-B36E-7EFD84830302}" type="slidenum">
              <a:rPr lang="zh-HK" altLang="en-US" smtClean="0"/>
              <a:t>32</a:t>
            </a:fld>
            <a:endParaRPr lang="zh-HK" altLang="en-US"/>
          </a:p>
        </p:txBody>
      </p:sp>
    </p:spTree>
    <p:extLst>
      <p:ext uri="{BB962C8B-B14F-4D97-AF65-F5344CB8AC3E}">
        <p14:creationId xmlns:p14="http://schemas.microsoft.com/office/powerpoint/2010/main" val="905932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33</a:t>
            </a:fld>
            <a:endParaRPr lang="zh-HK" altLang="en-US"/>
          </a:p>
        </p:txBody>
      </p:sp>
    </p:spTree>
    <p:extLst>
      <p:ext uri="{BB962C8B-B14F-4D97-AF65-F5344CB8AC3E}">
        <p14:creationId xmlns:p14="http://schemas.microsoft.com/office/powerpoint/2010/main" val="4279213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26A11623-158F-4088-BC86-8BFCD0DBBC10}" type="slidenum">
              <a:rPr lang="zh-HK" altLang="en-US" smtClean="0"/>
              <a:t>34</a:t>
            </a:fld>
            <a:endParaRPr lang="zh-HK" altLang="en-US"/>
          </a:p>
        </p:txBody>
      </p:sp>
    </p:spTree>
    <p:extLst>
      <p:ext uri="{BB962C8B-B14F-4D97-AF65-F5344CB8AC3E}">
        <p14:creationId xmlns:p14="http://schemas.microsoft.com/office/powerpoint/2010/main" val="3801310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36</a:t>
            </a:fld>
            <a:endParaRPr lang="zh-HK" altLang="en-US"/>
          </a:p>
        </p:txBody>
      </p:sp>
    </p:spTree>
    <p:extLst>
      <p:ext uri="{BB962C8B-B14F-4D97-AF65-F5344CB8AC3E}">
        <p14:creationId xmlns:p14="http://schemas.microsoft.com/office/powerpoint/2010/main" val="3389862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ACC6112C-40F6-492E-B36E-7EFD84830302}" type="slidenum">
              <a:rPr lang="zh-HK" altLang="en-US" smtClean="0"/>
              <a:t>38</a:t>
            </a:fld>
            <a:endParaRPr lang="zh-HK" altLang="en-US"/>
          </a:p>
        </p:txBody>
      </p:sp>
    </p:spTree>
    <p:extLst>
      <p:ext uri="{BB962C8B-B14F-4D97-AF65-F5344CB8AC3E}">
        <p14:creationId xmlns:p14="http://schemas.microsoft.com/office/powerpoint/2010/main" val="172153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800" b="0" i="0" u="none" strike="noStrike" dirty="0">
                <a:solidFill>
                  <a:srgbClr val="000000"/>
                </a:solidFill>
                <a:effectLst/>
                <a:latin typeface="細明體" panose="02020509000000000000" pitchFamily="49" charset="-120"/>
                <a:ea typeface="細明體" panose="02020509000000000000" pitchFamily="49" charset="-120"/>
              </a:rPr>
              <a:t>影響精神健康的風險因素</a:t>
            </a:r>
            <a:r>
              <a:rPr lang="en-US" altLang="zh-TW" sz="1800" b="0" i="0" u="none" strike="noStrike" dirty="0">
                <a:solidFill>
                  <a:srgbClr val="000000"/>
                </a:solidFill>
                <a:effectLst/>
                <a:latin typeface="細明體" panose="02020509000000000000" pitchFamily="49" charset="-120"/>
                <a:ea typeface="細明體" panose="02020509000000000000" pitchFamily="49" charset="-120"/>
              </a:rPr>
              <a:t>:</a:t>
            </a:r>
            <a:r>
              <a:rPr lang="zh-TW" altLang="en-US" dirty="0"/>
              <a:t> </a:t>
            </a:r>
            <a:r>
              <a:rPr lang="en-US" altLang="zh-TW" sz="1800" b="0" i="0" u="none" strike="noStrike" dirty="0">
                <a:solidFill>
                  <a:srgbClr val="000000"/>
                </a:solidFill>
                <a:effectLst/>
                <a:latin typeface="Times New Roman" panose="02020603050405020304" pitchFamily="18" charset="0"/>
                <a:ea typeface="新細明體" panose="02020500000000000000" pitchFamily="18" charset="-120"/>
              </a:rPr>
              <a:t>https://youtu.be/O9SbB9WSJkc</a:t>
            </a:r>
            <a:r>
              <a:rPr lang="zh-TW" altLang="en-US" dirty="0"/>
              <a:t> </a:t>
            </a:r>
            <a:endParaRPr lang="zh-HK" altLang="en-US" dirty="0"/>
          </a:p>
        </p:txBody>
      </p:sp>
      <p:sp>
        <p:nvSpPr>
          <p:cNvPr id="4" name="投影片編號版面配置區 3"/>
          <p:cNvSpPr>
            <a:spLocks noGrp="1"/>
          </p:cNvSpPr>
          <p:nvPr>
            <p:ph type="sldNum" sz="quarter" idx="5"/>
          </p:nvPr>
        </p:nvSpPr>
        <p:spPr/>
        <p:txBody>
          <a:bodyPr/>
          <a:lstStyle/>
          <a:p>
            <a:fld id="{ACC6112C-40F6-492E-B36E-7EFD84830302}" type="slidenum">
              <a:rPr lang="zh-HK" altLang="en-US" smtClean="0"/>
              <a:t>39</a:t>
            </a:fld>
            <a:endParaRPr lang="zh-HK" altLang="en-US"/>
          </a:p>
        </p:txBody>
      </p:sp>
    </p:spTree>
    <p:extLst>
      <p:ext uri="{BB962C8B-B14F-4D97-AF65-F5344CB8AC3E}">
        <p14:creationId xmlns:p14="http://schemas.microsoft.com/office/powerpoint/2010/main" val="446407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ACC6112C-40F6-492E-B36E-7EFD84830302}" type="slidenum">
              <a:rPr lang="zh-HK" altLang="en-US" smtClean="0"/>
              <a:t>9</a:t>
            </a:fld>
            <a:endParaRPr lang="zh-HK" altLang="en-US"/>
          </a:p>
        </p:txBody>
      </p:sp>
    </p:spTree>
    <p:extLst>
      <p:ext uri="{BB962C8B-B14F-4D97-AF65-F5344CB8AC3E}">
        <p14:creationId xmlns:p14="http://schemas.microsoft.com/office/powerpoint/2010/main" val="2254175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41</a:t>
            </a:fld>
            <a:endParaRPr lang="zh-HK" altLang="en-US"/>
          </a:p>
        </p:txBody>
      </p:sp>
    </p:spTree>
    <p:extLst>
      <p:ext uri="{BB962C8B-B14F-4D97-AF65-F5344CB8AC3E}">
        <p14:creationId xmlns:p14="http://schemas.microsoft.com/office/powerpoint/2010/main" val="3302652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42</a:t>
            </a:fld>
            <a:endParaRPr lang="zh-HK" altLang="en-US"/>
          </a:p>
        </p:txBody>
      </p:sp>
    </p:spTree>
    <p:extLst>
      <p:ext uri="{BB962C8B-B14F-4D97-AF65-F5344CB8AC3E}">
        <p14:creationId xmlns:p14="http://schemas.microsoft.com/office/powerpoint/2010/main" val="3262267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44</a:t>
            </a:fld>
            <a:endParaRPr lang="zh-HK" altLang="en-US"/>
          </a:p>
        </p:txBody>
      </p:sp>
    </p:spTree>
    <p:extLst>
      <p:ext uri="{BB962C8B-B14F-4D97-AF65-F5344CB8AC3E}">
        <p14:creationId xmlns:p14="http://schemas.microsoft.com/office/powerpoint/2010/main" val="179826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26A11623-158F-4088-BC86-8BFCD0DBBC10}" type="slidenum">
              <a:rPr lang="zh-HK" altLang="en-US" smtClean="0"/>
              <a:t>45</a:t>
            </a:fld>
            <a:endParaRPr lang="zh-HK" altLang="en-US"/>
          </a:p>
        </p:txBody>
      </p:sp>
    </p:spTree>
    <p:extLst>
      <p:ext uri="{BB962C8B-B14F-4D97-AF65-F5344CB8AC3E}">
        <p14:creationId xmlns:p14="http://schemas.microsoft.com/office/powerpoint/2010/main" val="1241953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800" b="0" i="0" u="none" strike="noStrike" dirty="0">
                <a:solidFill>
                  <a:srgbClr val="000000"/>
                </a:solidFill>
                <a:effectLst/>
                <a:latin typeface="細明體" panose="02020509000000000000" pitchFamily="49" charset="-120"/>
                <a:ea typeface="細明體" panose="02020509000000000000" pitchFamily="49" charset="-120"/>
              </a:rPr>
              <a:t>流着淚說喜愛生命（二）</a:t>
            </a:r>
            <a:r>
              <a:rPr lang="en-US" altLang="zh-TW" sz="1800" b="0" i="0" u="none" strike="noStrike" dirty="0">
                <a:solidFill>
                  <a:srgbClr val="000000"/>
                </a:solidFill>
                <a:effectLst/>
                <a:latin typeface="細明體" panose="02020509000000000000" pitchFamily="49" charset="-120"/>
                <a:ea typeface="細明體" panose="02020509000000000000" pitchFamily="49" charset="-120"/>
              </a:rPr>
              <a:t>:</a:t>
            </a:r>
            <a:r>
              <a:rPr lang="zh-TW" altLang="en-US" dirty="0"/>
              <a:t> </a:t>
            </a:r>
            <a:r>
              <a:rPr lang="en-US" altLang="zh-TW" sz="1800" b="0" i="0" u="none" strike="noStrike" dirty="0">
                <a:solidFill>
                  <a:srgbClr val="000000"/>
                </a:solidFill>
                <a:effectLst/>
                <a:latin typeface="Times New Roman" panose="02020603050405020304" pitchFamily="18" charset="0"/>
                <a:ea typeface="新細明體" panose="02020500000000000000" pitchFamily="18" charset="-120"/>
              </a:rPr>
              <a:t>https://youtu.be/Ea2MfVhOsZw</a:t>
            </a:r>
            <a:r>
              <a:rPr lang="zh-TW" altLang="en-US" dirty="0"/>
              <a:t> </a:t>
            </a:r>
            <a:endParaRPr lang="zh-HK" altLang="en-US" dirty="0"/>
          </a:p>
        </p:txBody>
      </p:sp>
      <p:sp>
        <p:nvSpPr>
          <p:cNvPr id="4" name="投影片編號版面配置區 3"/>
          <p:cNvSpPr>
            <a:spLocks noGrp="1"/>
          </p:cNvSpPr>
          <p:nvPr>
            <p:ph type="sldNum" sz="quarter" idx="5"/>
          </p:nvPr>
        </p:nvSpPr>
        <p:spPr/>
        <p:txBody>
          <a:bodyPr/>
          <a:lstStyle/>
          <a:p>
            <a:fld id="{ACC6112C-40F6-492E-B36E-7EFD84830302}" type="slidenum">
              <a:rPr lang="zh-HK" altLang="en-US" smtClean="0"/>
              <a:t>46</a:t>
            </a:fld>
            <a:endParaRPr lang="zh-HK" altLang="en-US"/>
          </a:p>
        </p:txBody>
      </p:sp>
    </p:spTree>
    <p:extLst>
      <p:ext uri="{BB962C8B-B14F-4D97-AF65-F5344CB8AC3E}">
        <p14:creationId xmlns:p14="http://schemas.microsoft.com/office/powerpoint/2010/main" val="1294831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47</a:t>
            </a:fld>
            <a:endParaRPr lang="zh-HK" altLang="en-US"/>
          </a:p>
        </p:txBody>
      </p:sp>
    </p:spTree>
    <p:extLst>
      <p:ext uri="{BB962C8B-B14F-4D97-AF65-F5344CB8AC3E}">
        <p14:creationId xmlns:p14="http://schemas.microsoft.com/office/powerpoint/2010/main" val="1699556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48</a:t>
            </a:fld>
            <a:endParaRPr lang="zh-HK" altLang="en-US"/>
          </a:p>
        </p:txBody>
      </p:sp>
    </p:spTree>
    <p:extLst>
      <p:ext uri="{BB962C8B-B14F-4D97-AF65-F5344CB8AC3E}">
        <p14:creationId xmlns:p14="http://schemas.microsoft.com/office/powerpoint/2010/main" val="4062600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49</a:t>
            </a:fld>
            <a:endParaRPr lang="zh-HK" altLang="en-US"/>
          </a:p>
        </p:txBody>
      </p:sp>
    </p:spTree>
    <p:extLst>
      <p:ext uri="{BB962C8B-B14F-4D97-AF65-F5344CB8AC3E}">
        <p14:creationId xmlns:p14="http://schemas.microsoft.com/office/powerpoint/2010/main" val="758765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50</a:t>
            </a:fld>
            <a:endParaRPr lang="zh-HK" altLang="en-US"/>
          </a:p>
        </p:txBody>
      </p:sp>
    </p:spTree>
    <p:extLst>
      <p:ext uri="{BB962C8B-B14F-4D97-AF65-F5344CB8AC3E}">
        <p14:creationId xmlns:p14="http://schemas.microsoft.com/office/powerpoint/2010/main" val="855298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51</a:t>
            </a:fld>
            <a:endParaRPr lang="zh-HK" altLang="en-US"/>
          </a:p>
        </p:txBody>
      </p:sp>
    </p:spTree>
    <p:extLst>
      <p:ext uri="{BB962C8B-B14F-4D97-AF65-F5344CB8AC3E}">
        <p14:creationId xmlns:p14="http://schemas.microsoft.com/office/powerpoint/2010/main" val="881313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13</a:t>
            </a:fld>
            <a:endParaRPr lang="zh-HK" altLang="en-US"/>
          </a:p>
        </p:txBody>
      </p:sp>
    </p:spTree>
    <p:extLst>
      <p:ext uri="{BB962C8B-B14F-4D97-AF65-F5344CB8AC3E}">
        <p14:creationId xmlns:p14="http://schemas.microsoft.com/office/powerpoint/2010/main" val="2622642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52</a:t>
            </a:fld>
            <a:endParaRPr lang="zh-HK" altLang="en-US"/>
          </a:p>
        </p:txBody>
      </p:sp>
    </p:spTree>
    <p:extLst>
      <p:ext uri="{BB962C8B-B14F-4D97-AF65-F5344CB8AC3E}">
        <p14:creationId xmlns:p14="http://schemas.microsoft.com/office/powerpoint/2010/main" val="2520069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dirty="0"/>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53</a:t>
            </a:fld>
            <a:endParaRPr lang="zh-HK" altLang="en-US"/>
          </a:p>
        </p:txBody>
      </p:sp>
    </p:spTree>
    <p:extLst>
      <p:ext uri="{BB962C8B-B14F-4D97-AF65-F5344CB8AC3E}">
        <p14:creationId xmlns:p14="http://schemas.microsoft.com/office/powerpoint/2010/main" val="3937434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54</a:t>
            </a:fld>
            <a:endParaRPr lang="zh-HK" altLang="en-US"/>
          </a:p>
        </p:txBody>
      </p:sp>
    </p:spTree>
    <p:extLst>
      <p:ext uri="{BB962C8B-B14F-4D97-AF65-F5344CB8AC3E}">
        <p14:creationId xmlns:p14="http://schemas.microsoft.com/office/powerpoint/2010/main" val="1739814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56</a:t>
            </a:fld>
            <a:endParaRPr lang="zh-HK" altLang="en-US"/>
          </a:p>
        </p:txBody>
      </p:sp>
    </p:spTree>
    <p:extLst>
      <p:ext uri="{BB962C8B-B14F-4D97-AF65-F5344CB8AC3E}">
        <p14:creationId xmlns:p14="http://schemas.microsoft.com/office/powerpoint/2010/main" val="3468498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zh-TW" altLang="zh-HK"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57</a:t>
            </a:fld>
            <a:endParaRPr lang="zh-HK" altLang="en-US"/>
          </a:p>
        </p:txBody>
      </p:sp>
    </p:spTree>
    <p:extLst>
      <p:ext uri="{BB962C8B-B14F-4D97-AF65-F5344CB8AC3E}">
        <p14:creationId xmlns:p14="http://schemas.microsoft.com/office/powerpoint/2010/main" val="1607992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800" b="0" i="0" u="none" strike="noStrike" dirty="0">
                <a:solidFill>
                  <a:srgbClr val="000000"/>
                </a:solidFill>
                <a:effectLst/>
                <a:latin typeface="新細明體" panose="02020500000000000000" pitchFamily="18" charset="-120"/>
                <a:ea typeface="新細明體" panose="02020500000000000000" pitchFamily="18" charset="-120"/>
              </a:rPr>
              <a:t>流着淚說喜愛生命（三）</a:t>
            </a:r>
            <a:r>
              <a:rPr lang="en-US" altLang="zh-TW" sz="1800" b="0" i="0" u="none" strike="noStrike" dirty="0">
                <a:solidFill>
                  <a:srgbClr val="000000"/>
                </a:solidFill>
                <a:effectLst/>
                <a:latin typeface="新細明體" panose="02020500000000000000" pitchFamily="18" charset="-120"/>
                <a:ea typeface="新細明體" panose="02020500000000000000" pitchFamily="18" charset="-120"/>
              </a:rPr>
              <a:t>:</a:t>
            </a:r>
            <a:r>
              <a:rPr lang="zh-TW" altLang="en-US" dirty="0"/>
              <a:t> </a:t>
            </a:r>
            <a:r>
              <a:rPr lang="en-US" altLang="zh-TW" sz="1800" b="0" i="0" u="none" strike="noStrike" dirty="0">
                <a:solidFill>
                  <a:srgbClr val="000000"/>
                </a:solidFill>
                <a:effectLst/>
                <a:latin typeface="Times New Roman" panose="02020603050405020304" pitchFamily="18" charset="0"/>
                <a:ea typeface="新細明體" panose="02020500000000000000" pitchFamily="18" charset="-120"/>
              </a:rPr>
              <a:t>https://youtu.be/0jT-3imv82Q</a:t>
            </a:r>
            <a:r>
              <a:rPr lang="zh-TW" altLang="en-US" dirty="0"/>
              <a:t> </a:t>
            </a:r>
            <a:endParaRPr lang="zh-HK" altLang="en-US" dirty="0"/>
          </a:p>
        </p:txBody>
      </p:sp>
      <p:sp>
        <p:nvSpPr>
          <p:cNvPr id="4" name="投影片編號版面配置區 3"/>
          <p:cNvSpPr>
            <a:spLocks noGrp="1"/>
          </p:cNvSpPr>
          <p:nvPr>
            <p:ph type="sldNum" sz="quarter" idx="5"/>
          </p:nvPr>
        </p:nvSpPr>
        <p:spPr/>
        <p:txBody>
          <a:bodyPr/>
          <a:lstStyle/>
          <a:p>
            <a:fld id="{ACC6112C-40F6-492E-B36E-7EFD84830302}" type="slidenum">
              <a:rPr lang="zh-HK" altLang="en-US" smtClean="0"/>
              <a:t>58</a:t>
            </a:fld>
            <a:endParaRPr lang="zh-HK" altLang="en-US"/>
          </a:p>
        </p:txBody>
      </p:sp>
    </p:spTree>
    <p:extLst>
      <p:ext uri="{BB962C8B-B14F-4D97-AF65-F5344CB8AC3E}">
        <p14:creationId xmlns:p14="http://schemas.microsoft.com/office/powerpoint/2010/main" val="3344884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59</a:t>
            </a:fld>
            <a:endParaRPr lang="zh-HK" altLang="en-US"/>
          </a:p>
        </p:txBody>
      </p:sp>
    </p:spTree>
    <p:extLst>
      <p:ext uri="{BB962C8B-B14F-4D97-AF65-F5344CB8AC3E}">
        <p14:creationId xmlns:p14="http://schemas.microsoft.com/office/powerpoint/2010/main" val="167292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US" sz="1800" kern="100" dirty="0">
              <a:latin typeface="Calibri" panose="020F0502020204030204" pitchFamily="34" charset="0"/>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CC6112C-40F6-492E-B36E-7EFD84830302}" type="slidenum">
              <a:rPr lang="zh-HK" altLang="en-US" smtClean="0"/>
              <a:t>60</a:t>
            </a:fld>
            <a:endParaRPr lang="zh-HK" altLang="en-US"/>
          </a:p>
        </p:txBody>
      </p:sp>
    </p:spTree>
    <p:extLst>
      <p:ext uri="{BB962C8B-B14F-4D97-AF65-F5344CB8AC3E}">
        <p14:creationId xmlns:p14="http://schemas.microsoft.com/office/powerpoint/2010/main" val="14814495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US" sz="1800" kern="100" dirty="0">
              <a:latin typeface="Calibri" panose="020F0502020204030204" pitchFamily="34" charset="0"/>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CC6112C-40F6-492E-B36E-7EFD84830302}" type="slidenum">
              <a:rPr lang="zh-HK" altLang="en-US" smtClean="0"/>
              <a:t>61</a:t>
            </a:fld>
            <a:endParaRPr lang="zh-HK" altLang="en-US"/>
          </a:p>
        </p:txBody>
      </p:sp>
    </p:spTree>
    <p:extLst>
      <p:ext uri="{BB962C8B-B14F-4D97-AF65-F5344CB8AC3E}">
        <p14:creationId xmlns:p14="http://schemas.microsoft.com/office/powerpoint/2010/main" val="29171200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US" sz="1800" kern="100" dirty="0">
              <a:latin typeface="Calibri" panose="020F0502020204030204" pitchFamily="34" charset="0"/>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CC6112C-40F6-492E-B36E-7EFD84830302}" type="slidenum">
              <a:rPr lang="zh-HK" altLang="en-US" smtClean="0"/>
              <a:t>62</a:t>
            </a:fld>
            <a:endParaRPr lang="zh-HK" altLang="en-US"/>
          </a:p>
        </p:txBody>
      </p:sp>
    </p:spTree>
    <p:extLst>
      <p:ext uri="{BB962C8B-B14F-4D97-AF65-F5344CB8AC3E}">
        <p14:creationId xmlns:p14="http://schemas.microsoft.com/office/powerpoint/2010/main" val="361221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dirty="0"/>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15</a:t>
            </a:fld>
            <a:endParaRPr lang="zh-HK" altLang="en-US"/>
          </a:p>
        </p:txBody>
      </p:sp>
    </p:spTree>
    <p:extLst>
      <p:ext uri="{BB962C8B-B14F-4D97-AF65-F5344CB8AC3E}">
        <p14:creationId xmlns:p14="http://schemas.microsoft.com/office/powerpoint/2010/main" val="2491293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US" sz="1800" kern="100" dirty="0">
              <a:latin typeface="Calibri" panose="020F0502020204030204" pitchFamily="34" charset="0"/>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CC6112C-40F6-492E-B36E-7EFD84830302}" type="slidenum">
              <a:rPr lang="zh-HK" altLang="en-US" smtClean="0"/>
              <a:t>63</a:t>
            </a:fld>
            <a:endParaRPr lang="zh-HK" altLang="en-US"/>
          </a:p>
        </p:txBody>
      </p:sp>
    </p:spTree>
    <p:extLst>
      <p:ext uri="{BB962C8B-B14F-4D97-AF65-F5344CB8AC3E}">
        <p14:creationId xmlns:p14="http://schemas.microsoft.com/office/powerpoint/2010/main" val="22003836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US" sz="1800" kern="100" dirty="0">
              <a:latin typeface="Calibri" panose="020F0502020204030204" pitchFamily="34" charset="0"/>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CC6112C-40F6-492E-B36E-7EFD84830302}" type="slidenum">
              <a:rPr lang="zh-HK" altLang="en-US" smtClean="0"/>
              <a:t>64</a:t>
            </a:fld>
            <a:endParaRPr lang="zh-HK" altLang="en-US"/>
          </a:p>
        </p:txBody>
      </p:sp>
    </p:spTree>
    <p:extLst>
      <p:ext uri="{BB962C8B-B14F-4D97-AF65-F5344CB8AC3E}">
        <p14:creationId xmlns:p14="http://schemas.microsoft.com/office/powerpoint/2010/main" val="871785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US" sz="1800" kern="100" dirty="0">
              <a:latin typeface="Calibri" panose="020F0502020204030204" pitchFamily="34" charset="0"/>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CC6112C-40F6-492E-B36E-7EFD84830302}" type="slidenum">
              <a:rPr lang="zh-HK" altLang="en-US" smtClean="0"/>
              <a:t>65</a:t>
            </a:fld>
            <a:endParaRPr lang="zh-HK" altLang="en-US"/>
          </a:p>
        </p:txBody>
      </p:sp>
    </p:spTree>
    <p:extLst>
      <p:ext uri="{BB962C8B-B14F-4D97-AF65-F5344CB8AC3E}">
        <p14:creationId xmlns:p14="http://schemas.microsoft.com/office/powerpoint/2010/main" val="23567840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US" sz="1800" kern="100" dirty="0">
              <a:latin typeface="Calibri" panose="020F0502020204030204" pitchFamily="34" charset="0"/>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CC6112C-40F6-492E-B36E-7EFD84830302}" type="slidenum">
              <a:rPr lang="zh-HK" altLang="en-US" smtClean="0"/>
              <a:t>66</a:t>
            </a:fld>
            <a:endParaRPr lang="zh-HK" altLang="en-US"/>
          </a:p>
        </p:txBody>
      </p:sp>
    </p:spTree>
    <p:extLst>
      <p:ext uri="{BB962C8B-B14F-4D97-AF65-F5344CB8AC3E}">
        <p14:creationId xmlns:p14="http://schemas.microsoft.com/office/powerpoint/2010/main" val="4924549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67</a:t>
            </a:fld>
            <a:endParaRPr lang="zh-HK" altLang="en-US"/>
          </a:p>
        </p:txBody>
      </p:sp>
    </p:spTree>
    <p:extLst>
      <p:ext uri="{BB962C8B-B14F-4D97-AF65-F5344CB8AC3E}">
        <p14:creationId xmlns:p14="http://schemas.microsoft.com/office/powerpoint/2010/main" val="27965084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26A11623-158F-4088-BC86-8BFCD0DBBC10}" type="slidenum">
              <a:rPr lang="zh-HK" altLang="en-US" smtClean="0"/>
              <a:t>68</a:t>
            </a:fld>
            <a:endParaRPr lang="zh-HK" altLang="en-US"/>
          </a:p>
        </p:txBody>
      </p:sp>
    </p:spTree>
    <p:extLst>
      <p:ext uri="{BB962C8B-B14F-4D97-AF65-F5344CB8AC3E}">
        <p14:creationId xmlns:p14="http://schemas.microsoft.com/office/powerpoint/2010/main" val="14198391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dirty="0"/>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69</a:t>
            </a:fld>
            <a:endParaRPr lang="zh-HK" altLang="en-US"/>
          </a:p>
        </p:txBody>
      </p:sp>
    </p:spTree>
    <p:extLst>
      <p:ext uri="{BB962C8B-B14F-4D97-AF65-F5344CB8AC3E}">
        <p14:creationId xmlns:p14="http://schemas.microsoft.com/office/powerpoint/2010/main" val="5163286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CBC8DE"/>
              </a:buClr>
              <a:buFont typeface="Wingdings" panose="05000000000000000000" pitchFamily="2" charset="2"/>
              <a:buNone/>
            </a:pPr>
            <a:endParaRPr lang="zh-TW" altLang="en-US" sz="1200" dirty="0">
              <a:latin typeface="Microsoft JhengHei" panose="020B0604030504040204" pitchFamily="34" charset="-120"/>
              <a:ea typeface="Microsoft JhengHei" panose="020B0604030504040204" pitchFamily="34" charset="-120"/>
            </a:endParaRPr>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71</a:t>
            </a:fld>
            <a:endParaRPr lang="zh-HK" altLang="en-US"/>
          </a:p>
        </p:txBody>
      </p:sp>
    </p:spTree>
    <p:extLst>
      <p:ext uri="{BB962C8B-B14F-4D97-AF65-F5344CB8AC3E}">
        <p14:creationId xmlns:p14="http://schemas.microsoft.com/office/powerpoint/2010/main" val="1986943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CBC8DE"/>
              </a:buClr>
              <a:buFont typeface="Wingdings" panose="05000000000000000000" pitchFamily="2" charset="2"/>
              <a:buNone/>
            </a:pPr>
            <a:endParaRPr lang="zh-TW" altLang="en-US" sz="1200" dirty="0">
              <a:latin typeface="Microsoft JhengHei" panose="020B0604030504040204" pitchFamily="34" charset="-120"/>
              <a:ea typeface="Microsoft JhengHei" panose="020B0604030504040204" pitchFamily="34" charset="-120"/>
            </a:endParaRPr>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72</a:t>
            </a:fld>
            <a:endParaRPr lang="zh-HK" altLang="en-US"/>
          </a:p>
        </p:txBody>
      </p:sp>
    </p:spTree>
    <p:extLst>
      <p:ext uri="{BB962C8B-B14F-4D97-AF65-F5344CB8AC3E}">
        <p14:creationId xmlns:p14="http://schemas.microsoft.com/office/powerpoint/2010/main" val="1112218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ACC6112C-40F6-492E-B36E-7EFD84830302}" type="slidenum">
              <a:rPr lang="zh-HK" altLang="en-US" smtClean="0"/>
              <a:t>16</a:t>
            </a:fld>
            <a:endParaRPr lang="zh-HK" altLang="en-US"/>
          </a:p>
        </p:txBody>
      </p:sp>
    </p:spTree>
    <p:extLst>
      <p:ext uri="{BB962C8B-B14F-4D97-AF65-F5344CB8AC3E}">
        <p14:creationId xmlns:p14="http://schemas.microsoft.com/office/powerpoint/2010/main" val="1864222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17</a:t>
            </a:fld>
            <a:endParaRPr lang="zh-HK" altLang="en-US"/>
          </a:p>
        </p:txBody>
      </p:sp>
    </p:spTree>
    <p:extLst>
      <p:ext uri="{BB962C8B-B14F-4D97-AF65-F5344CB8AC3E}">
        <p14:creationId xmlns:p14="http://schemas.microsoft.com/office/powerpoint/2010/main" val="2862873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ACC6112C-40F6-492E-B36E-7EFD84830302}" type="slidenum">
              <a:rPr lang="zh-HK" altLang="en-US" smtClean="0"/>
              <a:t>18</a:t>
            </a:fld>
            <a:endParaRPr lang="zh-HK" altLang="en-US"/>
          </a:p>
        </p:txBody>
      </p:sp>
    </p:spTree>
    <p:extLst>
      <p:ext uri="{BB962C8B-B14F-4D97-AF65-F5344CB8AC3E}">
        <p14:creationId xmlns:p14="http://schemas.microsoft.com/office/powerpoint/2010/main" val="267597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dirty="0"/>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19</a:t>
            </a:fld>
            <a:endParaRPr lang="zh-HK" altLang="en-US"/>
          </a:p>
        </p:txBody>
      </p:sp>
    </p:spTree>
    <p:extLst>
      <p:ext uri="{BB962C8B-B14F-4D97-AF65-F5344CB8AC3E}">
        <p14:creationId xmlns:p14="http://schemas.microsoft.com/office/powerpoint/2010/main" val="260217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altLang="zh-HK" sz="1200" dirty="0">
              <a:latin typeface="微軟正黑體" panose="020B0604030504040204" pitchFamily="34" charset="-120"/>
              <a:ea typeface="微軟正黑體" panose="020B0604030504040204" pitchFamily="34" charset="-120"/>
            </a:endParaRPr>
          </a:p>
        </p:txBody>
      </p:sp>
      <p:sp>
        <p:nvSpPr>
          <p:cNvPr id="4" name="Slide Number Placeholder 3"/>
          <p:cNvSpPr>
            <a:spLocks noGrp="1"/>
          </p:cNvSpPr>
          <p:nvPr>
            <p:ph type="sldNum" sz="quarter" idx="10"/>
          </p:nvPr>
        </p:nvSpPr>
        <p:spPr/>
        <p:txBody>
          <a:bodyPr/>
          <a:lstStyle/>
          <a:p>
            <a:fld id="{ACC6112C-40F6-492E-B36E-7EFD84830302}" type="slidenum">
              <a:rPr lang="zh-HK" altLang="en-US" smtClean="0"/>
              <a:t>23</a:t>
            </a:fld>
            <a:endParaRPr lang="zh-HK" altLang="en-US"/>
          </a:p>
        </p:txBody>
      </p:sp>
    </p:spTree>
    <p:extLst>
      <p:ext uri="{BB962C8B-B14F-4D97-AF65-F5344CB8AC3E}">
        <p14:creationId xmlns:p14="http://schemas.microsoft.com/office/powerpoint/2010/main" val="1789418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DE2705-4986-4E1B-AF9B-F69CE1CE207D}"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CD1F6-2A60-41E4-B53C-5DF77505287A}" type="slidenum">
              <a:rPr lang="en-US" smtClean="0"/>
              <a:t>‹#›</a:t>
            </a:fld>
            <a:endParaRPr lang="en-US"/>
          </a:p>
        </p:txBody>
      </p:sp>
    </p:spTree>
    <p:extLst>
      <p:ext uri="{BB962C8B-B14F-4D97-AF65-F5344CB8AC3E}">
        <p14:creationId xmlns:p14="http://schemas.microsoft.com/office/powerpoint/2010/main" val="2724519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DE2705-4986-4E1B-AF9B-F69CE1CE207D}"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CD1F6-2A60-41E4-B53C-5DF77505287A}" type="slidenum">
              <a:rPr lang="en-US" smtClean="0"/>
              <a:t>‹#›</a:t>
            </a:fld>
            <a:endParaRPr lang="en-US"/>
          </a:p>
        </p:txBody>
      </p:sp>
    </p:spTree>
    <p:extLst>
      <p:ext uri="{BB962C8B-B14F-4D97-AF65-F5344CB8AC3E}">
        <p14:creationId xmlns:p14="http://schemas.microsoft.com/office/powerpoint/2010/main" val="2333440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DE2705-4986-4E1B-AF9B-F69CE1CE207D}"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CD1F6-2A60-41E4-B53C-5DF77505287A}" type="slidenum">
              <a:rPr lang="en-US" smtClean="0"/>
              <a:t>‹#›</a:t>
            </a:fld>
            <a:endParaRPr lang="en-US"/>
          </a:p>
        </p:txBody>
      </p:sp>
    </p:spTree>
    <p:extLst>
      <p:ext uri="{BB962C8B-B14F-4D97-AF65-F5344CB8AC3E}">
        <p14:creationId xmlns:p14="http://schemas.microsoft.com/office/powerpoint/2010/main" val="18476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DE2705-4986-4E1B-AF9B-F69CE1CE207D}"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CD1F6-2A60-41E4-B53C-5DF77505287A}" type="slidenum">
              <a:rPr lang="en-US" smtClean="0"/>
              <a:t>‹#›</a:t>
            </a:fld>
            <a:endParaRPr lang="en-US"/>
          </a:p>
        </p:txBody>
      </p:sp>
    </p:spTree>
    <p:extLst>
      <p:ext uri="{BB962C8B-B14F-4D97-AF65-F5344CB8AC3E}">
        <p14:creationId xmlns:p14="http://schemas.microsoft.com/office/powerpoint/2010/main" val="81308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DE2705-4986-4E1B-AF9B-F69CE1CE207D}"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CD1F6-2A60-41E4-B53C-5DF77505287A}" type="slidenum">
              <a:rPr lang="en-US" smtClean="0"/>
              <a:t>‹#›</a:t>
            </a:fld>
            <a:endParaRPr lang="en-US"/>
          </a:p>
        </p:txBody>
      </p:sp>
    </p:spTree>
    <p:extLst>
      <p:ext uri="{BB962C8B-B14F-4D97-AF65-F5344CB8AC3E}">
        <p14:creationId xmlns:p14="http://schemas.microsoft.com/office/powerpoint/2010/main" val="54869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DE2705-4986-4E1B-AF9B-F69CE1CE207D}"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CD1F6-2A60-41E4-B53C-5DF77505287A}" type="slidenum">
              <a:rPr lang="en-US" smtClean="0"/>
              <a:t>‹#›</a:t>
            </a:fld>
            <a:endParaRPr lang="en-US"/>
          </a:p>
        </p:txBody>
      </p:sp>
    </p:spTree>
    <p:extLst>
      <p:ext uri="{BB962C8B-B14F-4D97-AF65-F5344CB8AC3E}">
        <p14:creationId xmlns:p14="http://schemas.microsoft.com/office/powerpoint/2010/main" val="1584638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DE2705-4986-4E1B-AF9B-F69CE1CE207D}" type="datetimeFigureOut">
              <a:rPr lang="en-US" smtClean="0"/>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5CD1F6-2A60-41E4-B53C-5DF77505287A}" type="slidenum">
              <a:rPr lang="en-US" smtClean="0"/>
              <a:t>‹#›</a:t>
            </a:fld>
            <a:endParaRPr lang="en-US"/>
          </a:p>
        </p:txBody>
      </p:sp>
    </p:spTree>
    <p:extLst>
      <p:ext uri="{BB962C8B-B14F-4D97-AF65-F5344CB8AC3E}">
        <p14:creationId xmlns:p14="http://schemas.microsoft.com/office/powerpoint/2010/main" val="2762243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DE2705-4986-4E1B-AF9B-F69CE1CE207D}" type="datetimeFigureOut">
              <a:rPr lang="en-US" smtClean="0"/>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5CD1F6-2A60-41E4-B53C-5DF77505287A}" type="slidenum">
              <a:rPr lang="en-US" smtClean="0"/>
              <a:t>‹#›</a:t>
            </a:fld>
            <a:endParaRPr lang="en-US"/>
          </a:p>
        </p:txBody>
      </p:sp>
    </p:spTree>
    <p:extLst>
      <p:ext uri="{BB962C8B-B14F-4D97-AF65-F5344CB8AC3E}">
        <p14:creationId xmlns:p14="http://schemas.microsoft.com/office/powerpoint/2010/main" val="373431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E2705-4986-4E1B-AF9B-F69CE1CE207D}" type="datetimeFigureOut">
              <a:rPr lang="en-US" smtClean="0"/>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5CD1F6-2A60-41E4-B53C-5DF77505287A}" type="slidenum">
              <a:rPr lang="en-US" smtClean="0"/>
              <a:t>‹#›</a:t>
            </a:fld>
            <a:endParaRPr lang="en-US"/>
          </a:p>
        </p:txBody>
      </p:sp>
    </p:spTree>
    <p:extLst>
      <p:ext uri="{BB962C8B-B14F-4D97-AF65-F5344CB8AC3E}">
        <p14:creationId xmlns:p14="http://schemas.microsoft.com/office/powerpoint/2010/main" val="3503999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DE2705-4986-4E1B-AF9B-F69CE1CE207D}"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CD1F6-2A60-41E4-B53C-5DF77505287A}" type="slidenum">
              <a:rPr lang="en-US" smtClean="0"/>
              <a:t>‹#›</a:t>
            </a:fld>
            <a:endParaRPr lang="en-US"/>
          </a:p>
        </p:txBody>
      </p:sp>
    </p:spTree>
    <p:extLst>
      <p:ext uri="{BB962C8B-B14F-4D97-AF65-F5344CB8AC3E}">
        <p14:creationId xmlns:p14="http://schemas.microsoft.com/office/powerpoint/2010/main" val="2881972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DE2705-4986-4E1B-AF9B-F69CE1CE207D}"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CD1F6-2A60-41E4-B53C-5DF77505287A}" type="slidenum">
              <a:rPr lang="en-US" smtClean="0"/>
              <a:t>‹#›</a:t>
            </a:fld>
            <a:endParaRPr lang="en-US"/>
          </a:p>
        </p:txBody>
      </p:sp>
    </p:spTree>
    <p:extLst>
      <p:ext uri="{BB962C8B-B14F-4D97-AF65-F5344CB8AC3E}">
        <p14:creationId xmlns:p14="http://schemas.microsoft.com/office/powerpoint/2010/main" val="2213339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E2705-4986-4E1B-AF9B-F69CE1CE207D}" type="datetimeFigureOut">
              <a:rPr lang="en-US" smtClean="0"/>
              <a:t>5/12/2026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CD1F6-2A60-41E4-B53C-5DF77505287A}" type="slidenum">
              <a:rPr lang="en-US" smtClean="0"/>
              <a:t>‹#›</a:t>
            </a:fld>
            <a:endParaRPr lang="en-US"/>
          </a:p>
        </p:txBody>
      </p:sp>
    </p:spTree>
    <p:extLst>
      <p:ext uri="{BB962C8B-B14F-4D97-AF65-F5344CB8AC3E}">
        <p14:creationId xmlns:p14="http://schemas.microsoft.com/office/powerpoint/2010/main" val="4104507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5.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4.png"/><Relationship Id="rId10" Type="http://schemas.microsoft.com/office/2007/relationships/hdphoto" Target="../media/hdphoto7.wdp"/><Relationship Id="rId4" Type="http://schemas.microsoft.com/office/2007/relationships/hdphoto" Target="../media/hdphoto8.wdp"/><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youtu.be/TE4apIBhDOM"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hyperlink" Target="https://youtu.be/qTD1VK1Q-Dc"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O9SbB9WSJkc"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png"/><Relationship Id="rId4" Type="http://schemas.microsoft.com/office/2007/relationships/hdphoto" Target="../media/hdphoto9.wdp"/></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hyperlink" Target="https://youtu.be/Ea2MfVhOsZw"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15.png"/><Relationship Id="rId12" Type="http://schemas.microsoft.com/office/2007/relationships/hdphoto" Target="../media/hdphoto8.wdp"/><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5.wdp"/><Relationship Id="rId11" Type="http://schemas.openxmlformats.org/officeDocument/2006/relationships/image" Target="../media/image17.png"/><Relationship Id="rId5" Type="http://schemas.openxmlformats.org/officeDocument/2006/relationships/image" Target="../media/image14.png"/><Relationship Id="rId10" Type="http://schemas.microsoft.com/office/2007/relationships/hdphoto" Target="../media/hdphoto7.wdp"/><Relationship Id="rId4" Type="http://schemas.microsoft.com/office/2007/relationships/hdphoto" Target="../media/hdphoto9.wdp"/><Relationship Id="rId9"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10.wdp"/><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9.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hyperlink" Target="https://youtu.be/0jT-3imv82Q"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3D12E42A-2C7D-4207-92DE-D7069E489033}"/>
              </a:ext>
            </a:extLst>
          </p:cNvPr>
          <p:cNvSpPr/>
          <p:nvPr/>
        </p:nvSpPr>
        <p:spPr>
          <a:xfrm>
            <a:off x="0" y="0"/>
            <a:ext cx="12192000" cy="6858000"/>
          </a:xfrm>
          <a:prstGeom prst="rect">
            <a:avLst/>
          </a:prstGeom>
          <a:solidFill>
            <a:srgbClr val="AE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25" name="圖片 24">
            <a:extLst>
              <a:ext uri="{FF2B5EF4-FFF2-40B4-BE49-F238E27FC236}">
                <a16:creationId xmlns:a16="http://schemas.microsoft.com/office/drawing/2014/main" id="{51EA7FA4-4571-4C4A-BD0D-52937E97F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794128" y="22749"/>
            <a:ext cx="4615646" cy="6769058"/>
          </a:xfrm>
          <a:prstGeom prst="rect">
            <a:avLst/>
          </a:prstGeom>
        </p:spPr>
      </p:pic>
      <p:pic>
        <p:nvPicPr>
          <p:cNvPr id="28" name="圖片 27">
            <a:extLst>
              <a:ext uri="{FF2B5EF4-FFF2-40B4-BE49-F238E27FC236}">
                <a16:creationId xmlns:a16="http://schemas.microsoft.com/office/drawing/2014/main" id="{E94002CF-F4D4-433E-A902-99B7F9903AC0}"/>
              </a:ext>
            </a:extLst>
          </p:cNvPr>
          <p:cNvPicPr>
            <a:picLocks noChangeAspect="1"/>
          </p:cNvPicPr>
          <p:nvPr/>
        </p:nvPicPr>
        <p:blipFill rotWithShape="1">
          <a:blip r:embed="rId2">
            <a:extLst>
              <a:ext uri="{28A0092B-C50C-407E-A947-70E740481C1C}">
                <a14:useLocalDpi xmlns:a14="http://schemas.microsoft.com/office/drawing/2010/main" val="0"/>
              </a:ext>
            </a:extLst>
          </a:blip>
          <a:srcRect l="33299"/>
          <a:stretch/>
        </p:blipFill>
        <p:spPr>
          <a:xfrm rot="10800000">
            <a:off x="9139381" y="55846"/>
            <a:ext cx="3078700" cy="6769058"/>
          </a:xfrm>
          <a:prstGeom prst="rect">
            <a:avLst/>
          </a:prstGeom>
        </p:spPr>
      </p:pic>
      <p:sp>
        <p:nvSpPr>
          <p:cNvPr id="2" name="Title 1"/>
          <p:cNvSpPr>
            <a:spLocks noGrp="1"/>
          </p:cNvSpPr>
          <p:nvPr>
            <p:ph type="ctrTitle"/>
          </p:nvPr>
        </p:nvSpPr>
        <p:spPr>
          <a:xfrm>
            <a:off x="4343929" y="1110818"/>
            <a:ext cx="7861111" cy="2387600"/>
          </a:xfrm>
        </p:spPr>
        <p:txBody>
          <a:bodyPr>
            <a:normAutofit/>
          </a:bodyPr>
          <a:lstStyle/>
          <a:p>
            <a:r>
              <a:rPr lang="zh-HK" altLang="en-US" sz="5400" b="1" dirty="0">
                <a:solidFill>
                  <a:schemeClr val="bg2">
                    <a:lumMod val="25000"/>
                  </a:schemeClr>
                </a:solidFill>
                <a:latin typeface="Microsoft JhengHei" panose="020B0604030504040204" pitchFamily="34" charset="-120"/>
                <a:ea typeface="Microsoft JhengHei" panose="020B0604030504040204" pitchFamily="34" charset="-120"/>
              </a:rPr>
              <a:t>第</a:t>
            </a:r>
            <a:r>
              <a:rPr lang="zh-TW" altLang="en-US" sz="5400" b="1" dirty="0">
                <a:solidFill>
                  <a:schemeClr val="bg2">
                    <a:lumMod val="25000"/>
                  </a:schemeClr>
                </a:solidFill>
                <a:latin typeface="Microsoft JhengHei" panose="020B0604030504040204" pitchFamily="34" charset="-120"/>
                <a:ea typeface="Microsoft JhengHei" panose="020B0604030504040204" pitchFamily="34" charset="-120"/>
              </a:rPr>
              <a:t>三</a:t>
            </a:r>
            <a:r>
              <a:rPr lang="zh-HK" altLang="en-US" sz="5400" b="1" dirty="0">
                <a:solidFill>
                  <a:schemeClr val="bg2">
                    <a:lumMod val="25000"/>
                  </a:schemeClr>
                </a:solidFill>
                <a:latin typeface="Microsoft JhengHei" panose="020B0604030504040204" pitchFamily="34" charset="-120"/>
                <a:ea typeface="Microsoft JhengHei" panose="020B0604030504040204" pitchFamily="34" charset="-120"/>
              </a:rPr>
              <a:t>節</a:t>
            </a:r>
            <a:r>
              <a:rPr lang="zh-TW" altLang="en-US" sz="5400" b="1" dirty="0">
                <a:solidFill>
                  <a:schemeClr val="bg2">
                    <a:lumMod val="25000"/>
                  </a:schemeClr>
                </a:solidFill>
                <a:latin typeface="Microsoft JhengHei" panose="020B0604030504040204" pitchFamily="34" charset="-120"/>
                <a:ea typeface="Microsoft JhengHei" panose="020B0604030504040204" pitchFamily="34" charset="-120"/>
              </a:rPr>
              <a:t>：疾病復元新視野</a:t>
            </a:r>
            <a:endParaRPr lang="en-US" sz="5400" dirty="0">
              <a:latin typeface="Microsoft JhengHei" panose="020B0604030504040204" pitchFamily="34" charset="-120"/>
              <a:ea typeface="Microsoft JhengHei" panose="020B0604030504040204" pitchFamily="34" charset="-120"/>
            </a:endParaRPr>
          </a:p>
        </p:txBody>
      </p:sp>
      <p:pic>
        <p:nvPicPr>
          <p:cNvPr id="19" name="圖片 18">
            <a:extLst>
              <a:ext uri="{FF2B5EF4-FFF2-40B4-BE49-F238E27FC236}">
                <a16:creationId xmlns:a16="http://schemas.microsoft.com/office/drawing/2014/main" id="{4D295FE3-C0D0-4996-97B5-F81209E4730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404382" y="4271922"/>
            <a:ext cx="7787618" cy="749471"/>
          </a:xfrm>
          <a:prstGeom prst="rect">
            <a:avLst/>
          </a:prstGeom>
        </p:spPr>
      </p:pic>
      <p:sp>
        <p:nvSpPr>
          <p:cNvPr id="10" name="Rectangle 22"/>
          <p:cNvSpPr/>
          <p:nvPr/>
        </p:nvSpPr>
        <p:spPr>
          <a:xfrm>
            <a:off x="10838442" y="6334780"/>
            <a:ext cx="1261884"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800" dirty="0">
                <a:latin typeface="Microsoft YaHei" panose="020B0503020204020204" pitchFamily="34" charset="-122"/>
                <a:ea typeface="Microsoft YaHei" panose="020B0503020204020204" pitchFamily="34" charset="-122"/>
              </a:rPr>
              <a:t>教育局</a:t>
            </a:r>
          </a:p>
        </p:txBody>
      </p:sp>
      <p:pic>
        <p:nvPicPr>
          <p:cNvPr id="13" name="圖片 12">
            <a:extLst>
              <a:ext uri="{FF2B5EF4-FFF2-40B4-BE49-F238E27FC236}">
                <a16:creationId xmlns:a16="http://schemas.microsoft.com/office/drawing/2014/main" id="{DF490DD1-5FC8-467C-BB22-AA48493FA708}"/>
              </a:ext>
            </a:extLst>
          </p:cNvPr>
          <p:cNvPicPr>
            <a:picLocks noChangeAspect="1"/>
          </p:cNvPicPr>
          <p:nvPr/>
        </p:nvPicPr>
        <p:blipFill rotWithShape="1">
          <a:blip r:embed="rId5" cstate="print">
            <a:clrChange>
              <a:clrFrom>
                <a:srgbClr val="FFFEFC"/>
              </a:clrFrom>
              <a:clrTo>
                <a:srgbClr val="FFFEFC">
                  <a:alpha val="0"/>
                </a:srgbClr>
              </a:clrTo>
            </a:clrChange>
            <a:extLst>
              <a:ext uri="{28A0092B-C50C-407E-A947-70E740481C1C}">
                <a14:useLocalDpi xmlns:a14="http://schemas.microsoft.com/office/drawing/2010/main" val="0"/>
              </a:ext>
            </a:extLst>
          </a:blip>
          <a:srcRect l="5728" t="66024" r="61687" b="1999"/>
          <a:stretch/>
        </p:blipFill>
        <p:spPr>
          <a:xfrm>
            <a:off x="412834" y="795341"/>
            <a:ext cx="3991548" cy="5539439"/>
          </a:xfrm>
          <a:prstGeom prst="rect">
            <a:avLst/>
          </a:prstGeom>
          <a:ln>
            <a:noFill/>
          </a:ln>
        </p:spPr>
      </p:pic>
    </p:spTree>
    <p:extLst>
      <p:ext uri="{BB962C8B-B14F-4D97-AF65-F5344CB8AC3E}">
        <p14:creationId xmlns:p14="http://schemas.microsoft.com/office/powerpoint/2010/main" val="3921753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2C94F28-D2DF-4A24-8FBF-C20854F18208}"/>
              </a:ext>
            </a:extLst>
          </p:cNvPr>
          <p:cNvSpPr/>
          <p:nvPr/>
        </p:nvSpPr>
        <p:spPr>
          <a:xfrm>
            <a:off x="-12700" y="0"/>
            <a:ext cx="9061165" cy="6857999"/>
          </a:xfrm>
          <a:prstGeom prst="rect">
            <a:avLst/>
          </a:prstGeom>
          <a:solidFill>
            <a:srgbClr val="AE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Title 3"/>
          <p:cNvSpPr>
            <a:spLocks noGrp="1"/>
          </p:cNvSpPr>
          <p:nvPr>
            <p:ph type="title"/>
          </p:nvPr>
        </p:nvSpPr>
        <p:spPr>
          <a:xfrm>
            <a:off x="386792" y="1145133"/>
            <a:ext cx="10515600" cy="2852737"/>
          </a:xfrm>
        </p:spPr>
        <p:txBody>
          <a:bodyPr/>
          <a:lstStyle/>
          <a:p>
            <a:r>
              <a:rPr lang="zh-TW" altLang="en-US" b="1" dirty="0">
                <a:solidFill>
                  <a:schemeClr val="bg1"/>
                </a:solidFill>
                <a:latin typeface="Microsoft JhengHei" panose="020B0604030504040204" pitchFamily="34" charset="-120"/>
                <a:ea typeface="Microsoft JhengHei" panose="020B0604030504040204" pitchFamily="34" charset="-120"/>
              </a:rPr>
              <a:t>精神疾病快問快答</a:t>
            </a:r>
          </a:p>
        </p:txBody>
      </p:sp>
      <p:sp>
        <p:nvSpPr>
          <p:cNvPr id="8" name="矩形 7">
            <a:extLst>
              <a:ext uri="{FF2B5EF4-FFF2-40B4-BE49-F238E27FC236}">
                <a16:creationId xmlns:a16="http://schemas.microsoft.com/office/drawing/2014/main" id="{ED921629-0B49-4DB2-86B6-37F1656D5568}"/>
              </a:ext>
            </a:extLst>
          </p:cNvPr>
          <p:cNvSpPr/>
          <p:nvPr/>
        </p:nvSpPr>
        <p:spPr>
          <a:xfrm>
            <a:off x="8770902" y="1"/>
            <a:ext cx="3451668" cy="6857999"/>
          </a:xfrm>
          <a:prstGeom prst="rect">
            <a:avLst/>
          </a:prstGeom>
          <a:solidFill>
            <a:srgbClr val="AEC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9" name="圖片 8">
            <a:extLst>
              <a:ext uri="{FF2B5EF4-FFF2-40B4-BE49-F238E27FC236}">
                <a16:creationId xmlns:a16="http://schemas.microsoft.com/office/drawing/2014/main" id="{AF8D32CB-BA61-4513-9444-A5E33AF0E31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4004071"/>
            <a:ext cx="8770902" cy="749471"/>
          </a:xfrm>
          <a:prstGeom prst="rect">
            <a:avLst/>
          </a:prstGeom>
        </p:spPr>
      </p:pic>
    </p:spTree>
    <p:extLst>
      <p:ext uri="{BB962C8B-B14F-4D97-AF65-F5344CB8AC3E}">
        <p14:creationId xmlns:p14="http://schemas.microsoft.com/office/powerpoint/2010/main" val="1514124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群組 13">
            <a:extLst>
              <a:ext uri="{FF2B5EF4-FFF2-40B4-BE49-F238E27FC236}">
                <a16:creationId xmlns:a16="http://schemas.microsoft.com/office/drawing/2014/main" id="{34598D59-CC12-4B2F-A0E6-DF051B347DA2}"/>
              </a:ext>
            </a:extLst>
          </p:cNvPr>
          <p:cNvGrpSpPr/>
          <p:nvPr/>
        </p:nvGrpSpPr>
        <p:grpSpPr>
          <a:xfrm>
            <a:off x="1461226" y="2561907"/>
            <a:ext cx="9511574" cy="3831206"/>
            <a:chOff x="1871129" y="2784803"/>
            <a:chExt cx="7664180" cy="3143427"/>
          </a:xfrm>
        </p:grpSpPr>
        <p:grpSp>
          <p:nvGrpSpPr>
            <p:cNvPr id="15" name="Group 24">
              <a:extLst>
                <a:ext uri="{FF2B5EF4-FFF2-40B4-BE49-F238E27FC236}">
                  <a16:creationId xmlns:a16="http://schemas.microsoft.com/office/drawing/2014/main" id="{BFA88246-BAB4-46BC-BBC3-5326AD5E4E88}"/>
                </a:ext>
              </a:extLst>
            </p:cNvPr>
            <p:cNvGrpSpPr/>
            <p:nvPr/>
          </p:nvGrpSpPr>
          <p:grpSpPr>
            <a:xfrm>
              <a:off x="7742442" y="2802629"/>
              <a:ext cx="1792867" cy="2696692"/>
              <a:chOff x="9309580" y="1270082"/>
              <a:chExt cx="1792867" cy="2696692"/>
            </a:xfrm>
          </p:grpSpPr>
          <p:sp>
            <p:nvSpPr>
              <p:cNvPr id="29" name="Rectangle 47">
                <a:extLst>
                  <a:ext uri="{FF2B5EF4-FFF2-40B4-BE49-F238E27FC236}">
                    <a16:creationId xmlns:a16="http://schemas.microsoft.com/office/drawing/2014/main" id="{75C03ABB-1FE4-440C-8FEB-DE8DE006B93E}"/>
                  </a:ext>
                </a:extLst>
              </p:cNvPr>
              <p:cNvSpPr/>
              <p:nvPr/>
            </p:nvSpPr>
            <p:spPr>
              <a:xfrm rot="5400000">
                <a:off x="8646702" y="1932960"/>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42">
                <a:extLst>
                  <a:ext uri="{FF2B5EF4-FFF2-40B4-BE49-F238E27FC236}">
                    <a16:creationId xmlns:a16="http://schemas.microsoft.com/office/drawing/2014/main" id="{D15638B5-5EE5-47BB-9D8F-BC032A6C45A8}"/>
                  </a:ext>
                </a:extLst>
              </p:cNvPr>
              <p:cNvSpPr/>
              <p:nvPr/>
            </p:nvSpPr>
            <p:spPr>
              <a:xfrm>
                <a:off x="9481119" y="2651497"/>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43">
                <a:extLst>
                  <a:ext uri="{FF2B5EF4-FFF2-40B4-BE49-F238E27FC236}">
                    <a16:creationId xmlns:a16="http://schemas.microsoft.com/office/drawing/2014/main" id="{90F4DBB7-FA17-49D4-B3F8-828C4230D4F3}"/>
                  </a:ext>
                </a:extLst>
              </p:cNvPr>
              <p:cNvSpPr/>
              <p:nvPr/>
            </p:nvSpPr>
            <p:spPr>
              <a:xfrm>
                <a:off x="9497522" y="2991569"/>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44">
                <a:extLst>
                  <a:ext uri="{FF2B5EF4-FFF2-40B4-BE49-F238E27FC236}">
                    <a16:creationId xmlns:a16="http://schemas.microsoft.com/office/drawing/2014/main" id="{6C543956-39CC-450B-953F-190A9F90F36B}"/>
                  </a:ext>
                </a:extLst>
              </p:cNvPr>
              <p:cNvSpPr/>
              <p:nvPr/>
            </p:nvSpPr>
            <p:spPr>
              <a:xfrm>
                <a:off x="9497521" y="3322218"/>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45">
                <a:extLst>
                  <a:ext uri="{FF2B5EF4-FFF2-40B4-BE49-F238E27FC236}">
                    <a16:creationId xmlns:a16="http://schemas.microsoft.com/office/drawing/2014/main" id="{72B16679-56B9-44B0-84B6-DB30018E37D2}"/>
                  </a:ext>
                </a:extLst>
              </p:cNvPr>
              <p:cNvSpPr/>
              <p:nvPr/>
            </p:nvSpPr>
            <p:spPr>
              <a:xfrm>
                <a:off x="9497520" y="3687605"/>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3">
              <a:extLst>
                <a:ext uri="{FF2B5EF4-FFF2-40B4-BE49-F238E27FC236}">
                  <a16:creationId xmlns:a16="http://schemas.microsoft.com/office/drawing/2014/main" id="{C1DA44B3-8F96-4EB6-9A6B-3240F4F2AEE9}"/>
                </a:ext>
              </a:extLst>
            </p:cNvPr>
            <p:cNvGrpSpPr/>
            <p:nvPr/>
          </p:nvGrpSpPr>
          <p:grpSpPr>
            <a:xfrm>
              <a:off x="1871129" y="2784803"/>
              <a:ext cx="1621328" cy="2780618"/>
              <a:chOff x="3438267" y="1252256"/>
              <a:chExt cx="1621328" cy="2780618"/>
            </a:xfrm>
          </p:grpSpPr>
          <p:sp>
            <p:nvSpPr>
              <p:cNvPr id="24" name="Rectangle 46">
                <a:extLst>
                  <a:ext uri="{FF2B5EF4-FFF2-40B4-BE49-F238E27FC236}">
                    <a16:creationId xmlns:a16="http://schemas.microsoft.com/office/drawing/2014/main" id="{FD4369FB-E142-4F8A-822D-6878C8D409DB}"/>
                  </a:ext>
                </a:extLst>
              </p:cNvPr>
              <p:cNvSpPr/>
              <p:nvPr/>
            </p:nvSpPr>
            <p:spPr>
              <a:xfrm rot="5400000">
                <a:off x="3911166" y="1915134"/>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44D70E0D-CF57-450C-B6E2-C2C04CED8155}"/>
                  </a:ext>
                </a:extLst>
              </p:cNvPr>
              <p:cNvSpPr/>
              <p:nvPr/>
            </p:nvSpPr>
            <p:spPr>
              <a:xfrm>
                <a:off x="3438267" y="2717597"/>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30">
                <a:extLst>
                  <a:ext uri="{FF2B5EF4-FFF2-40B4-BE49-F238E27FC236}">
                    <a16:creationId xmlns:a16="http://schemas.microsoft.com/office/drawing/2014/main" id="{003C0C8E-7A68-4038-8584-29162FF68495}"/>
                  </a:ext>
                </a:extLst>
              </p:cNvPr>
              <p:cNvSpPr/>
              <p:nvPr/>
            </p:nvSpPr>
            <p:spPr>
              <a:xfrm>
                <a:off x="3454670" y="3057669"/>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31">
                <a:extLst>
                  <a:ext uri="{FF2B5EF4-FFF2-40B4-BE49-F238E27FC236}">
                    <a16:creationId xmlns:a16="http://schemas.microsoft.com/office/drawing/2014/main" id="{9780F5AF-8681-491E-8316-2F62529D1CCB}"/>
                  </a:ext>
                </a:extLst>
              </p:cNvPr>
              <p:cNvSpPr/>
              <p:nvPr/>
            </p:nvSpPr>
            <p:spPr>
              <a:xfrm>
                <a:off x="3454669" y="3388318"/>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32">
                <a:extLst>
                  <a:ext uri="{FF2B5EF4-FFF2-40B4-BE49-F238E27FC236}">
                    <a16:creationId xmlns:a16="http://schemas.microsoft.com/office/drawing/2014/main" id="{F4EE4BF4-F73C-47AF-AE41-08EAADBAB234}"/>
                  </a:ext>
                </a:extLst>
              </p:cNvPr>
              <p:cNvSpPr/>
              <p:nvPr/>
            </p:nvSpPr>
            <p:spPr>
              <a:xfrm>
                <a:off x="3454668" y="3753705"/>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5">
              <a:extLst>
                <a:ext uri="{FF2B5EF4-FFF2-40B4-BE49-F238E27FC236}">
                  <a16:creationId xmlns:a16="http://schemas.microsoft.com/office/drawing/2014/main" id="{7BAC037B-1675-4F0B-826B-9667906E6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158" y="4086514"/>
              <a:ext cx="1828191" cy="1738506"/>
            </a:xfrm>
            <a:prstGeom prst="rect">
              <a:avLst/>
            </a:prstGeom>
          </p:spPr>
        </p:pic>
        <p:pic>
          <p:nvPicPr>
            <p:cNvPr id="18" name="Picture 6">
              <a:extLst>
                <a:ext uri="{FF2B5EF4-FFF2-40B4-BE49-F238E27FC236}">
                  <a16:creationId xmlns:a16="http://schemas.microsoft.com/office/drawing/2014/main" id="{E7B2C19B-4824-4A13-B698-A099CA7C9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670" y="3211685"/>
              <a:ext cx="1451032" cy="2716545"/>
            </a:xfrm>
            <a:prstGeom prst="rect">
              <a:avLst/>
            </a:prstGeom>
          </p:spPr>
        </p:pic>
        <p:grpSp>
          <p:nvGrpSpPr>
            <p:cNvPr id="19" name="Group 11">
              <a:extLst>
                <a:ext uri="{FF2B5EF4-FFF2-40B4-BE49-F238E27FC236}">
                  <a16:creationId xmlns:a16="http://schemas.microsoft.com/office/drawing/2014/main" id="{0459BA39-275B-4BDE-A1FE-E17226132338}"/>
                </a:ext>
              </a:extLst>
            </p:cNvPr>
            <p:cNvGrpSpPr/>
            <p:nvPr/>
          </p:nvGrpSpPr>
          <p:grpSpPr>
            <a:xfrm>
              <a:off x="4823160" y="4189396"/>
              <a:ext cx="1141565" cy="1635623"/>
              <a:chOff x="5667528" y="2662629"/>
              <a:chExt cx="1141565" cy="1635623"/>
            </a:xfrm>
          </p:grpSpPr>
          <p:sp>
            <p:nvSpPr>
              <p:cNvPr id="20" name="Rectangle 7">
                <a:extLst>
                  <a:ext uri="{FF2B5EF4-FFF2-40B4-BE49-F238E27FC236}">
                    <a16:creationId xmlns:a16="http://schemas.microsoft.com/office/drawing/2014/main" id="{F1164BBF-DDD8-4F71-9CF5-15B98BEF5274}"/>
                  </a:ext>
                </a:extLst>
              </p:cNvPr>
              <p:cNvSpPr/>
              <p:nvPr/>
            </p:nvSpPr>
            <p:spPr>
              <a:xfrm rot="803995">
                <a:off x="5667528" y="2662629"/>
                <a:ext cx="80373" cy="5706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682754C-2199-40B7-8F5F-D9A6684E1B9E}"/>
                  </a:ext>
                </a:extLst>
              </p:cNvPr>
              <p:cNvSpPr/>
              <p:nvPr/>
            </p:nvSpPr>
            <p:spPr>
              <a:xfrm rot="20781240">
                <a:off x="6728720" y="2710879"/>
                <a:ext cx="80373" cy="5706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0A1E287-AABD-4AF0-8A08-5E15AED3734F}"/>
                  </a:ext>
                </a:extLst>
              </p:cNvPr>
              <p:cNvSpPr/>
              <p:nvPr/>
            </p:nvSpPr>
            <p:spPr>
              <a:xfrm rot="16200000">
                <a:off x="6221551" y="2454556"/>
                <a:ext cx="53294" cy="104009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06BDA50-3A27-48BE-9329-6DF3374F2A98}"/>
                  </a:ext>
                </a:extLst>
              </p:cNvPr>
              <p:cNvSpPr/>
              <p:nvPr/>
            </p:nvSpPr>
            <p:spPr>
              <a:xfrm>
                <a:off x="6147771" y="2947955"/>
                <a:ext cx="189339" cy="135029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ounded Rectangle 7"/>
          <p:cNvSpPr/>
          <p:nvPr/>
        </p:nvSpPr>
        <p:spPr>
          <a:xfrm>
            <a:off x="633254" y="287529"/>
            <a:ext cx="3414490" cy="1545335"/>
          </a:xfrm>
          <a:prstGeom prst="roundRect">
            <a:avLst/>
          </a:prstGeom>
          <a:solidFill>
            <a:srgbClr val="AEA9CC"/>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zh-TW" altLang="en-US" sz="6000" b="1" dirty="0">
                <a:solidFill>
                  <a:schemeClr val="bg1"/>
                </a:solidFill>
                <a:latin typeface="Microsoft JhengHei" panose="020B0604030504040204" pitchFamily="34" charset="-120"/>
                <a:ea typeface="Microsoft JhengHei" panose="020B0604030504040204" pitchFamily="34" charset="-120"/>
                <a:cs typeface="+mj-cs"/>
              </a:rPr>
              <a:t>想一想</a:t>
            </a:r>
            <a:endParaRPr lang="zh-HK" altLang="en-US" sz="6000" b="1" dirty="0">
              <a:solidFill>
                <a:schemeClr val="bg1"/>
              </a:solidFill>
              <a:latin typeface="Microsoft JhengHei" panose="020B0604030504040204" pitchFamily="34" charset="-120"/>
              <a:ea typeface="Microsoft JhengHei" panose="020B0604030504040204" pitchFamily="34" charset="-120"/>
              <a:cs typeface="+mj-cs"/>
            </a:endParaRPr>
          </a:p>
        </p:txBody>
      </p:sp>
      <p:grpSp>
        <p:nvGrpSpPr>
          <p:cNvPr id="5" name="Group 4"/>
          <p:cNvGrpSpPr/>
          <p:nvPr/>
        </p:nvGrpSpPr>
        <p:grpSpPr>
          <a:xfrm>
            <a:off x="4770580" y="2193292"/>
            <a:ext cx="2291344" cy="2038757"/>
            <a:chOff x="3799362" y="1500782"/>
            <a:chExt cx="4519617" cy="4457081"/>
          </a:xfrm>
        </p:grpSpPr>
        <p:sp>
          <p:nvSpPr>
            <p:cNvPr id="6" name="Oval 5"/>
            <p:cNvSpPr/>
            <p:nvPr/>
          </p:nvSpPr>
          <p:spPr>
            <a:xfrm>
              <a:off x="3799362" y="1500782"/>
              <a:ext cx="4519617" cy="4457081"/>
            </a:xfrm>
            <a:prstGeom prst="ellipse">
              <a:avLst/>
            </a:prstGeom>
            <a:solidFill>
              <a:srgbClr val="CFE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85852" y="2031010"/>
              <a:ext cx="3543855" cy="3431553"/>
            </a:xfrm>
            <a:prstGeom prst="rect">
              <a:avLst/>
            </a:prstGeom>
            <a:noFill/>
          </p:spPr>
          <p:txBody>
            <a:bodyPr wrap="square" rtlCol="0">
              <a:spAutoFit/>
            </a:bodyPr>
            <a:lstStyle/>
            <a:p>
              <a:pPr algn="ctr"/>
              <a:r>
                <a:rPr lang="en-US" altLang="zh-TW" sz="9600" dirty="0">
                  <a:solidFill>
                    <a:schemeClr val="bg1"/>
                  </a:solidFill>
                  <a:latin typeface="Arial Black" panose="020B0A04020102020204" pitchFamily="34" charset="0"/>
                </a:rPr>
                <a:t>?</a:t>
              </a:r>
              <a:endParaRPr lang="en-US" sz="9600" dirty="0">
                <a:solidFill>
                  <a:schemeClr val="bg1"/>
                </a:solidFill>
                <a:latin typeface="Arial Black" panose="020B0A04020102020204" pitchFamily="34" charset="0"/>
              </a:endParaRPr>
            </a:p>
          </p:txBody>
        </p:sp>
      </p:grpSp>
      <p:sp>
        <p:nvSpPr>
          <p:cNvPr id="11" name="Rectangle 10"/>
          <p:cNvSpPr/>
          <p:nvPr/>
        </p:nvSpPr>
        <p:spPr>
          <a:xfrm rot="20962738">
            <a:off x="835394" y="2496006"/>
            <a:ext cx="2453446" cy="112733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事實</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12" name="Rectangle 11"/>
          <p:cNvSpPr/>
          <p:nvPr/>
        </p:nvSpPr>
        <p:spPr>
          <a:xfrm rot="895133">
            <a:off x="8319967" y="2683723"/>
            <a:ext cx="2678456" cy="9337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誤解</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13" name="Content Placeholder 2"/>
          <p:cNvSpPr>
            <a:spLocks noGrp="1"/>
          </p:cNvSpPr>
          <p:nvPr>
            <p:ph idx="1"/>
          </p:nvPr>
        </p:nvSpPr>
        <p:spPr>
          <a:xfrm>
            <a:off x="4378757" y="329685"/>
            <a:ext cx="5908243" cy="1821256"/>
          </a:xfrm>
        </p:spPr>
        <p:txBody>
          <a:bodyPr>
            <a:noAutofit/>
          </a:bodyPr>
          <a:lstStyle/>
          <a:p>
            <a:pPr marL="0" indent="0" algn="ctr">
              <a:lnSpc>
                <a:spcPct val="100000"/>
              </a:lnSpc>
              <a:spcBef>
                <a:spcPts val="3000"/>
              </a:spcBef>
              <a:buClr>
                <a:srgbClr val="AECFCE"/>
              </a:buClr>
              <a:buNone/>
            </a:pPr>
            <a:r>
              <a:rPr lang="zh-TW" altLang="en-US" sz="3600" dirty="0">
                <a:latin typeface="Microsoft JhengHei" panose="020B0604030504040204" pitchFamily="34" charset="-120"/>
                <a:ea typeface="Microsoft JhengHei" panose="020B0604030504040204" pitchFamily="34" charset="-120"/>
              </a:rPr>
              <a:t>四人一組</a:t>
            </a:r>
            <a:br>
              <a:rPr lang="en-US" altLang="zh-TW" sz="3600" dirty="0">
                <a:latin typeface="Microsoft JhengHei" panose="020B0604030504040204" pitchFamily="34" charset="-120"/>
                <a:ea typeface="Microsoft JhengHei" panose="020B0604030504040204" pitchFamily="34" charset="-120"/>
              </a:rPr>
            </a:br>
            <a:r>
              <a:rPr lang="zh-TW" altLang="en-US" sz="3600" dirty="0">
                <a:latin typeface="Microsoft JhengHei" panose="020B0604030504040204" pitchFamily="34" charset="-120"/>
                <a:ea typeface="Microsoft JhengHei" panose="020B0604030504040204" pitchFamily="34" charset="-120"/>
              </a:rPr>
              <a:t>合作討論及回應</a:t>
            </a:r>
            <a:br>
              <a:rPr lang="en-US" altLang="zh-TW" sz="3600" dirty="0">
                <a:latin typeface="Microsoft JhengHei" panose="020B0604030504040204" pitchFamily="34" charset="-120"/>
                <a:ea typeface="Microsoft JhengHei" panose="020B0604030504040204" pitchFamily="34" charset="-120"/>
              </a:rPr>
            </a:br>
            <a:r>
              <a:rPr lang="zh-TW" altLang="en-US" sz="3600" dirty="0">
                <a:latin typeface="Microsoft JhengHei" panose="020B0604030504040204" pitchFamily="34" charset="-120"/>
                <a:ea typeface="Microsoft JhengHei" panose="020B0604030504040204" pitchFamily="34" charset="-120"/>
              </a:rPr>
              <a:t>各種有關精神疾病的說法</a:t>
            </a:r>
          </a:p>
        </p:txBody>
      </p:sp>
      <p:sp>
        <p:nvSpPr>
          <p:cNvPr id="34" name="Rounded Rectangle 7">
            <a:extLst>
              <a:ext uri="{FF2B5EF4-FFF2-40B4-BE49-F238E27FC236}">
                <a16:creationId xmlns:a16="http://schemas.microsoft.com/office/drawing/2014/main" id="{D5CB82B7-0CCA-426D-A746-ADFDD55CE45E}"/>
              </a:ext>
            </a:extLst>
          </p:cNvPr>
          <p:cNvSpPr/>
          <p:nvPr/>
        </p:nvSpPr>
        <p:spPr>
          <a:xfrm>
            <a:off x="1693003" y="4384156"/>
            <a:ext cx="9017414" cy="2210907"/>
          </a:xfrm>
          <a:prstGeom prst="roundRect">
            <a:avLst/>
          </a:prstGeom>
          <a:solidFill>
            <a:srgbClr val="AEA9CC"/>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l"/>
            <a:r>
              <a:rPr lang="zh-TW" altLang="en-US" sz="3200" b="0" i="0" u="none" strike="noStrike" baseline="0" dirty="0">
                <a:solidFill>
                  <a:schemeClr val="tx1"/>
                </a:solidFill>
                <a:latin typeface="微軟正黑體" panose="020B0604030504040204" pitchFamily="34" charset="-120"/>
                <a:ea typeface="微軟正黑體" panose="020B0604030504040204" pitchFamily="34" charset="-120"/>
              </a:rPr>
              <a:t>計算積分：　</a:t>
            </a:r>
            <a:br>
              <a:rPr lang="en-US" altLang="zh-TW" sz="3200" b="0" i="0" u="none" strike="noStrike" baseline="0" dirty="0">
                <a:solidFill>
                  <a:schemeClr val="tx1"/>
                </a:solidFill>
                <a:latin typeface="微軟正黑體" panose="020B0604030504040204" pitchFamily="34" charset="-120"/>
                <a:ea typeface="微軟正黑體" panose="020B0604030504040204" pitchFamily="34" charset="-120"/>
              </a:rPr>
            </a:br>
            <a:r>
              <a:rPr lang="zh-TW" altLang="en-US" sz="3200" b="0" i="0" u="none" strike="noStrike" baseline="0" dirty="0">
                <a:solidFill>
                  <a:schemeClr val="tx1"/>
                </a:solidFill>
                <a:latin typeface="微軟正黑體" panose="020B0604030504040204" pitchFamily="34" charset="-120"/>
                <a:ea typeface="微軟正黑體" panose="020B0604030504040204" pitchFamily="34" charset="-120"/>
              </a:rPr>
              <a:t>◦ 每個積極參與的小組可獲得 </a:t>
            </a:r>
            <a:r>
              <a:rPr lang="en-US" altLang="zh-TW" sz="3200" b="0" i="0" u="none" strike="noStrike" baseline="0" dirty="0">
                <a:solidFill>
                  <a:schemeClr val="tx1"/>
                </a:solidFill>
                <a:latin typeface="微軟正黑體" panose="020B0604030504040204" pitchFamily="34" charset="-120"/>
                <a:ea typeface="微軟正黑體" panose="020B0604030504040204" pitchFamily="34" charset="-120"/>
              </a:rPr>
              <a:t>1 </a:t>
            </a:r>
            <a:r>
              <a:rPr lang="zh-TW" altLang="en-US" sz="3200" b="0" i="0" u="none" strike="noStrike" baseline="0" dirty="0">
                <a:solidFill>
                  <a:schemeClr val="tx1"/>
                </a:solidFill>
                <a:latin typeface="微軟正黑體" panose="020B0604030504040204" pitchFamily="34" charset="-120"/>
                <a:ea typeface="微軟正黑體" panose="020B0604030504040204" pitchFamily="34" charset="-120"/>
              </a:rPr>
              <a:t>個參與積分</a:t>
            </a:r>
          </a:p>
          <a:p>
            <a:pPr algn="l"/>
            <a:r>
              <a:rPr lang="zh-TW" altLang="en-US" sz="3200" b="0" i="0" u="none" strike="noStrike" baseline="0" dirty="0">
                <a:solidFill>
                  <a:schemeClr val="tx1"/>
                </a:solidFill>
                <a:latin typeface="微軟正黑體" panose="020B0604030504040204" pitchFamily="34" charset="-120"/>
                <a:ea typeface="微軟正黑體" panose="020B0604030504040204" pitchFamily="34" charset="-120"/>
              </a:rPr>
              <a:t>◦ 每提供一個正確的答案，將獲得 </a:t>
            </a:r>
            <a:r>
              <a:rPr lang="en-US" altLang="zh-TW" sz="3200" b="0" i="0" u="none" strike="noStrike" baseline="0" dirty="0">
                <a:solidFill>
                  <a:schemeClr val="tx1"/>
                </a:solidFill>
                <a:latin typeface="微軟正黑體" panose="020B0604030504040204" pitchFamily="34" charset="-120"/>
                <a:ea typeface="微軟正黑體" panose="020B0604030504040204" pitchFamily="34" charset="-120"/>
              </a:rPr>
              <a:t>1 </a:t>
            </a:r>
            <a:r>
              <a:rPr lang="zh-TW" altLang="en-US" sz="3200" b="0" i="0" u="none" strike="noStrike" baseline="0" dirty="0">
                <a:solidFill>
                  <a:schemeClr val="tx1"/>
                </a:solidFill>
                <a:latin typeface="微軟正黑體" panose="020B0604030504040204" pitchFamily="34" charset="-120"/>
                <a:ea typeface="微軟正黑體" panose="020B0604030504040204" pitchFamily="34" charset="-120"/>
              </a:rPr>
              <a:t>個額外積分</a:t>
            </a:r>
          </a:p>
          <a:p>
            <a:pPr algn="l"/>
            <a:r>
              <a:rPr lang="zh-TW" altLang="en-US" sz="3200" b="0" i="0" u="none" strike="noStrike" baseline="0" dirty="0">
                <a:solidFill>
                  <a:schemeClr val="tx1"/>
                </a:solidFill>
                <a:latin typeface="微軟正黑體" panose="020B0604030504040204" pitchFamily="34" charset="-120"/>
                <a:ea typeface="微軟正黑體" panose="020B0604030504040204" pitchFamily="34" charset="-120"/>
              </a:rPr>
              <a:t>◦ 對於合理的解釋，也可以額外獎勵 </a:t>
            </a:r>
            <a:r>
              <a:rPr lang="en-US" altLang="zh-TW" sz="3200" b="0" i="0" u="none" strike="noStrike" baseline="0" dirty="0">
                <a:solidFill>
                  <a:schemeClr val="tx1"/>
                </a:solidFill>
                <a:latin typeface="微軟正黑體" panose="020B0604030504040204" pitchFamily="34" charset="-120"/>
                <a:ea typeface="微軟正黑體" panose="020B0604030504040204" pitchFamily="34" charset="-120"/>
              </a:rPr>
              <a:t>1 </a:t>
            </a:r>
            <a:r>
              <a:rPr lang="zh-TW" altLang="en-US" sz="3200" b="0" i="0" u="none" strike="noStrike" baseline="0" dirty="0">
                <a:solidFill>
                  <a:schemeClr val="tx1"/>
                </a:solidFill>
                <a:latin typeface="微軟正黑體" panose="020B0604030504040204" pitchFamily="34" charset="-120"/>
                <a:ea typeface="微軟正黑體" panose="020B0604030504040204" pitchFamily="34" charset="-120"/>
              </a:rPr>
              <a:t>個積分</a:t>
            </a:r>
            <a:endParaRPr lang="zh-HK" altLang="en-US" sz="8800" b="1" dirty="0">
              <a:solidFill>
                <a:schemeClr val="tx1"/>
              </a:solidFill>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410374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998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0" y="110943"/>
            <a:ext cx="11351172" cy="2619924"/>
            <a:chOff x="0" y="614149"/>
            <a:chExt cx="9398480" cy="873457"/>
          </a:xfrm>
          <a:solidFill>
            <a:srgbClr val="AECFCE"/>
          </a:solidFill>
        </p:grpSpPr>
        <p:sp>
          <p:nvSpPr>
            <p:cNvPr id="14" name="Rectangle 13"/>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p:cNvSpPr txBox="1">
            <a:spLocks/>
          </p:cNvSpPr>
          <p:nvPr/>
        </p:nvSpPr>
        <p:spPr>
          <a:xfrm>
            <a:off x="372784" y="792989"/>
            <a:ext cx="10978388" cy="1433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800" b="1" dirty="0">
                <a:solidFill>
                  <a:schemeClr val="bg1"/>
                </a:solidFill>
                <a:latin typeface="Microsoft JhengHei" panose="020B0604030504040204" pitchFamily="34" charset="-120"/>
                <a:ea typeface="Microsoft JhengHei" panose="020B0604030504040204" pitchFamily="34" charset="-120"/>
                <a:cs typeface="+mn-cs"/>
              </a:rPr>
              <a:t>1.	</a:t>
            </a:r>
            <a:r>
              <a:rPr lang="zh-TW" altLang="en-US" sz="4800" b="1" dirty="0">
                <a:solidFill>
                  <a:schemeClr val="bg1"/>
                </a:solidFill>
                <a:latin typeface="Microsoft JhengHei" panose="020B0604030504040204" pitchFamily="34" charset="-120"/>
                <a:ea typeface="Microsoft JhengHei" panose="020B0604030504040204" pitchFamily="34" charset="-120"/>
                <a:cs typeface="+mn-cs"/>
              </a:rPr>
              <a:t>患上精神疾病反映個人的意志力不足。</a:t>
            </a:r>
            <a:endParaRPr lang="en-US" altLang="zh-TW" sz="4800" b="1" dirty="0">
              <a:solidFill>
                <a:schemeClr val="bg1"/>
              </a:solidFill>
              <a:latin typeface="Microsoft JhengHei" panose="020B0604030504040204" pitchFamily="34" charset="-120"/>
              <a:ea typeface="Microsoft JhengHei" panose="020B0604030504040204" pitchFamily="34" charset="-120"/>
              <a:cs typeface="+mn-cs"/>
            </a:endParaRPr>
          </a:p>
        </p:txBody>
      </p:sp>
      <p:sp>
        <p:nvSpPr>
          <p:cNvPr id="25" name="Rectangle 24"/>
          <p:cNvSpPr/>
          <p:nvPr/>
        </p:nvSpPr>
        <p:spPr>
          <a:xfrm>
            <a:off x="899410" y="3156267"/>
            <a:ext cx="3270127" cy="1230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事實</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27" name="Rectangle 26"/>
          <p:cNvSpPr/>
          <p:nvPr/>
        </p:nvSpPr>
        <p:spPr>
          <a:xfrm>
            <a:off x="899409" y="5110462"/>
            <a:ext cx="3270127" cy="1230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誤解</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grpSp>
        <p:nvGrpSpPr>
          <p:cNvPr id="3" name="群組 2">
            <a:extLst>
              <a:ext uri="{FF2B5EF4-FFF2-40B4-BE49-F238E27FC236}">
                <a16:creationId xmlns:a16="http://schemas.microsoft.com/office/drawing/2014/main" id="{D629FFB2-0746-4AED-8795-8619878B5873}"/>
              </a:ext>
            </a:extLst>
          </p:cNvPr>
          <p:cNvGrpSpPr/>
          <p:nvPr/>
        </p:nvGrpSpPr>
        <p:grpSpPr>
          <a:xfrm>
            <a:off x="4419032" y="3192528"/>
            <a:ext cx="7553451" cy="3236846"/>
            <a:chOff x="1461226" y="2193292"/>
            <a:chExt cx="9511574" cy="4199821"/>
          </a:xfrm>
        </p:grpSpPr>
        <p:grpSp>
          <p:nvGrpSpPr>
            <p:cNvPr id="26" name="群組 25">
              <a:extLst>
                <a:ext uri="{FF2B5EF4-FFF2-40B4-BE49-F238E27FC236}">
                  <a16:creationId xmlns:a16="http://schemas.microsoft.com/office/drawing/2014/main" id="{B4019A97-5AF2-48D0-ADF5-AEA1DC81D8FD}"/>
                </a:ext>
              </a:extLst>
            </p:cNvPr>
            <p:cNvGrpSpPr/>
            <p:nvPr/>
          </p:nvGrpSpPr>
          <p:grpSpPr>
            <a:xfrm>
              <a:off x="1461226" y="2561907"/>
              <a:ext cx="9511574" cy="3831206"/>
              <a:chOff x="1871129" y="2784803"/>
              <a:chExt cx="7664180" cy="3143427"/>
            </a:xfrm>
          </p:grpSpPr>
          <p:grpSp>
            <p:nvGrpSpPr>
              <p:cNvPr id="28" name="Group 24">
                <a:extLst>
                  <a:ext uri="{FF2B5EF4-FFF2-40B4-BE49-F238E27FC236}">
                    <a16:creationId xmlns:a16="http://schemas.microsoft.com/office/drawing/2014/main" id="{C73CA679-F989-41ED-BEBB-6EB916CED285}"/>
                  </a:ext>
                </a:extLst>
              </p:cNvPr>
              <p:cNvGrpSpPr/>
              <p:nvPr/>
            </p:nvGrpSpPr>
            <p:grpSpPr>
              <a:xfrm>
                <a:off x="7742442" y="2802629"/>
                <a:ext cx="1792867" cy="2696692"/>
                <a:chOff x="9309580" y="1270082"/>
                <a:chExt cx="1792867" cy="2696692"/>
              </a:xfrm>
            </p:grpSpPr>
            <p:sp>
              <p:nvSpPr>
                <p:cNvPr id="42" name="Rectangle 47">
                  <a:extLst>
                    <a:ext uri="{FF2B5EF4-FFF2-40B4-BE49-F238E27FC236}">
                      <a16:creationId xmlns:a16="http://schemas.microsoft.com/office/drawing/2014/main" id="{173D371C-F50A-4F6E-B06B-B042DF544A51}"/>
                    </a:ext>
                  </a:extLst>
                </p:cNvPr>
                <p:cNvSpPr/>
                <p:nvPr/>
              </p:nvSpPr>
              <p:spPr>
                <a:xfrm rot="5400000">
                  <a:off x="8646702" y="1932960"/>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E0B04DC-8CB8-4AFD-8B3C-DFCDE4ABB024}"/>
                    </a:ext>
                  </a:extLst>
                </p:cNvPr>
                <p:cNvSpPr/>
                <p:nvPr/>
              </p:nvSpPr>
              <p:spPr>
                <a:xfrm>
                  <a:off x="9481119" y="2651497"/>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4EDD750-4B5C-41B1-A919-75F26B5732C8}"/>
                    </a:ext>
                  </a:extLst>
                </p:cNvPr>
                <p:cNvSpPr/>
                <p:nvPr/>
              </p:nvSpPr>
              <p:spPr>
                <a:xfrm>
                  <a:off x="9497522" y="2991569"/>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E3B46DD-A54C-429C-B168-F039B6CEE8B3}"/>
                    </a:ext>
                  </a:extLst>
                </p:cNvPr>
                <p:cNvSpPr/>
                <p:nvPr/>
              </p:nvSpPr>
              <p:spPr>
                <a:xfrm>
                  <a:off x="9497521" y="3322218"/>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30BBC10-A093-4551-A7D2-F23CE7574A11}"/>
                    </a:ext>
                  </a:extLst>
                </p:cNvPr>
                <p:cNvSpPr/>
                <p:nvPr/>
              </p:nvSpPr>
              <p:spPr>
                <a:xfrm>
                  <a:off x="9497520" y="3687605"/>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3">
                <a:extLst>
                  <a:ext uri="{FF2B5EF4-FFF2-40B4-BE49-F238E27FC236}">
                    <a16:creationId xmlns:a16="http://schemas.microsoft.com/office/drawing/2014/main" id="{BDBB1657-41DF-4C34-ABA6-B21AE310259A}"/>
                  </a:ext>
                </a:extLst>
              </p:cNvPr>
              <p:cNvGrpSpPr/>
              <p:nvPr/>
            </p:nvGrpSpPr>
            <p:grpSpPr>
              <a:xfrm>
                <a:off x="1871129" y="2784803"/>
                <a:ext cx="1621328" cy="2780618"/>
                <a:chOff x="3438267" y="1252256"/>
                <a:chExt cx="1621328" cy="2780618"/>
              </a:xfrm>
            </p:grpSpPr>
            <p:sp>
              <p:nvSpPr>
                <p:cNvPr id="37" name="Rectangle 46">
                  <a:extLst>
                    <a:ext uri="{FF2B5EF4-FFF2-40B4-BE49-F238E27FC236}">
                      <a16:creationId xmlns:a16="http://schemas.microsoft.com/office/drawing/2014/main" id="{13D45DE1-7D29-45D7-8905-42170AF5801E}"/>
                    </a:ext>
                  </a:extLst>
                </p:cNvPr>
                <p:cNvSpPr/>
                <p:nvPr/>
              </p:nvSpPr>
              <p:spPr>
                <a:xfrm rot="5400000">
                  <a:off x="3911166" y="1915134"/>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3">
                  <a:extLst>
                    <a:ext uri="{FF2B5EF4-FFF2-40B4-BE49-F238E27FC236}">
                      <a16:creationId xmlns:a16="http://schemas.microsoft.com/office/drawing/2014/main" id="{83A3F2F8-73F0-433F-B77F-C95D744598CA}"/>
                    </a:ext>
                  </a:extLst>
                </p:cNvPr>
                <p:cNvSpPr/>
                <p:nvPr/>
              </p:nvSpPr>
              <p:spPr>
                <a:xfrm>
                  <a:off x="3438267" y="2717597"/>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0">
                  <a:extLst>
                    <a:ext uri="{FF2B5EF4-FFF2-40B4-BE49-F238E27FC236}">
                      <a16:creationId xmlns:a16="http://schemas.microsoft.com/office/drawing/2014/main" id="{CFE2BF1B-7C54-4E10-AEF5-0469C1B73195}"/>
                    </a:ext>
                  </a:extLst>
                </p:cNvPr>
                <p:cNvSpPr/>
                <p:nvPr/>
              </p:nvSpPr>
              <p:spPr>
                <a:xfrm>
                  <a:off x="3454670" y="3057669"/>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1">
                  <a:extLst>
                    <a:ext uri="{FF2B5EF4-FFF2-40B4-BE49-F238E27FC236}">
                      <a16:creationId xmlns:a16="http://schemas.microsoft.com/office/drawing/2014/main" id="{519DC197-7CB7-4048-AE3E-89003F141E7D}"/>
                    </a:ext>
                  </a:extLst>
                </p:cNvPr>
                <p:cNvSpPr/>
                <p:nvPr/>
              </p:nvSpPr>
              <p:spPr>
                <a:xfrm>
                  <a:off x="3454669" y="3388318"/>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2">
                  <a:extLst>
                    <a:ext uri="{FF2B5EF4-FFF2-40B4-BE49-F238E27FC236}">
                      <a16:creationId xmlns:a16="http://schemas.microsoft.com/office/drawing/2014/main" id="{B55406A1-4930-4210-BE2E-3F4BE8434A98}"/>
                    </a:ext>
                  </a:extLst>
                </p:cNvPr>
                <p:cNvSpPr/>
                <p:nvPr/>
              </p:nvSpPr>
              <p:spPr>
                <a:xfrm>
                  <a:off x="3454668" y="3753705"/>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5">
                <a:extLst>
                  <a:ext uri="{FF2B5EF4-FFF2-40B4-BE49-F238E27FC236}">
                    <a16:creationId xmlns:a16="http://schemas.microsoft.com/office/drawing/2014/main" id="{5B68A60C-DEBD-494F-BB0F-1F7913E7D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158" y="4086514"/>
                <a:ext cx="1828191" cy="1738506"/>
              </a:xfrm>
              <a:prstGeom prst="rect">
                <a:avLst/>
              </a:prstGeom>
            </p:spPr>
          </p:pic>
          <p:pic>
            <p:nvPicPr>
              <p:cNvPr id="31" name="Picture 6">
                <a:extLst>
                  <a:ext uri="{FF2B5EF4-FFF2-40B4-BE49-F238E27FC236}">
                    <a16:creationId xmlns:a16="http://schemas.microsoft.com/office/drawing/2014/main" id="{1A6AE150-7EE3-48E3-8AC2-E4E4C1011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670" y="3211685"/>
                <a:ext cx="1451032" cy="2716545"/>
              </a:xfrm>
              <a:prstGeom prst="rect">
                <a:avLst/>
              </a:prstGeom>
            </p:spPr>
          </p:pic>
          <p:grpSp>
            <p:nvGrpSpPr>
              <p:cNvPr id="32" name="Group 11">
                <a:extLst>
                  <a:ext uri="{FF2B5EF4-FFF2-40B4-BE49-F238E27FC236}">
                    <a16:creationId xmlns:a16="http://schemas.microsoft.com/office/drawing/2014/main" id="{163341E5-6845-4D0B-AEA4-C8344EFD31FF}"/>
                  </a:ext>
                </a:extLst>
              </p:cNvPr>
              <p:cNvGrpSpPr/>
              <p:nvPr/>
            </p:nvGrpSpPr>
            <p:grpSpPr>
              <a:xfrm>
                <a:off x="4823160" y="4189396"/>
                <a:ext cx="1141565" cy="1635623"/>
                <a:chOff x="5667528" y="2662629"/>
                <a:chExt cx="1141565" cy="1635623"/>
              </a:xfrm>
            </p:grpSpPr>
            <p:sp>
              <p:nvSpPr>
                <p:cNvPr id="33" name="Rectangle 7">
                  <a:extLst>
                    <a:ext uri="{FF2B5EF4-FFF2-40B4-BE49-F238E27FC236}">
                      <a16:creationId xmlns:a16="http://schemas.microsoft.com/office/drawing/2014/main" id="{2311CBBB-8A12-4B94-8A01-50E78486F05D}"/>
                    </a:ext>
                  </a:extLst>
                </p:cNvPr>
                <p:cNvSpPr/>
                <p:nvPr/>
              </p:nvSpPr>
              <p:spPr>
                <a:xfrm rot="803995">
                  <a:off x="5667528" y="2662629"/>
                  <a:ext cx="80373" cy="5706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0">
                  <a:extLst>
                    <a:ext uri="{FF2B5EF4-FFF2-40B4-BE49-F238E27FC236}">
                      <a16:creationId xmlns:a16="http://schemas.microsoft.com/office/drawing/2014/main" id="{44C195B4-D7F6-4AB8-9FFF-D8A0CB0E8F46}"/>
                    </a:ext>
                  </a:extLst>
                </p:cNvPr>
                <p:cNvSpPr/>
                <p:nvPr/>
              </p:nvSpPr>
              <p:spPr>
                <a:xfrm rot="20781240">
                  <a:off x="6728720" y="2710879"/>
                  <a:ext cx="80373" cy="5706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1">
                  <a:extLst>
                    <a:ext uri="{FF2B5EF4-FFF2-40B4-BE49-F238E27FC236}">
                      <a16:creationId xmlns:a16="http://schemas.microsoft.com/office/drawing/2014/main" id="{65509437-3355-4865-BE44-8F0D6C8E3117}"/>
                    </a:ext>
                  </a:extLst>
                </p:cNvPr>
                <p:cNvSpPr/>
                <p:nvPr/>
              </p:nvSpPr>
              <p:spPr>
                <a:xfrm rot="16200000">
                  <a:off x="6221551" y="2454556"/>
                  <a:ext cx="53294" cy="104009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2">
                  <a:extLst>
                    <a:ext uri="{FF2B5EF4-FFF2-40B4-BE49-F238E27FC236}">
                      <a16:creationId xmlns:a16="http://schemas.microsoft.com/office/drawing/2014/main" id="{DFFB99EB-F6E7-4E6F-9898-342AA30B7326}"/>
                    </a:ext>
                  </a:extLst>
                </p:cNvPr>
                <p:cNvSpPr/>
                <p:nvPr/>
              </p:nvSpPr>
              <p:spPr>
                <a:xfrm>
                  <a:off x="6147771" y="2947955"/>
                  <a:ext cx="189339" cy="135029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
              <a:extLst>
                <a:ext uri="{FF2B5EF4-FFF2-40B4-BE49-F238E27FC236}">
                  <a16:creationId xmlns:a16="http://schemas.microsoft.com/office/drawing/2014/main" id="{9867EE22-9D9E-4B72-AD66-02C6E0ED33C1}"/>
                </a:ext>
              </a:extLst>
            </p:cNvPr>
            <p:cNvGrpSpPr/>
            <p:nvPr/>
          </p:nvGrpSpPr>
          <p:grpSpPr>
            <a:xfrm>
              <a:off x="4770580" y="2193292"/>
              <a:ext cx="2291344" cy="2038757"/>
              <a:chOff x="3799362" y="1500782"/>
              <a:chExt cx="4519617" cy="4457081"/>
            </a:xfrm>
          </p:grpSpPr>
          <p:sp>
            <p:nvSpPr>
              <p:cNvPr id="48" name="Oval 5">
                <a:extLst>
                  <a:ext uri="{FF2B5EF4-FFF2-40B4-BE49-F238E27FC236}">
                    <a16:creationId xmlns:a16="http://schemas.microsoft.com/office/drawing/2014/main" id="{53F051CE-DCDA-4A32-AF8B-778E127EAC56}"/>
                  </a:ext>
                </a:extLst>
              </p:cNvPr>
              <p:cNvSpPr/>
              <p:nvPr/>
            </p:nvSpPr>
            <p:spPr>
              <a:xfrm>
                <a:off x="3799362" y="1500782"/>
                <a:ext cx="4519617" cy="4457081"/>
              </a:xfrm>
              <a:prstGeom prst="ellipse">
                <a:avLst/>
              </a:prstGeom>
              <a:solidFill>
                <a:srgbClr val="CFE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6">
                <a:extLst>
                  <a:ext uri="{FF2B5EF4-FFF2-40B4-BE49-F238E27FC236}">
                    <a16:creationId xmlns:a16="http://schemas.microsoft.com/office/drawing/2014/main" id="{C3C95224-A18B-41B4-AE51-141E2284060C}"/>
                  </a:ext>
                </a:extLst>
              </p:cNvPr>
              <p:cNvSpPr txBox="1"/>
              <p:nvPr/>
            </p:nvSpPr>
            <p:spPr>
              <a:xfrm>
                <a:off x="4285852" y="2031010"/>
                <a:ext cx="3543855" cy="3431553"/>
              </a:xfrm>
              <a:prstGeom prst="rect">
                <a:avLst/>
              </a:prstGeom>
              <a:noFill/>
            </p:spPr>
            <p:txBody>
              <a:bodyPr wrap="square" rtlCol="0">
                <a:spAutoFit/>
              </a:bodyPr>
              <a:lstStyle/>
              <a:p>
                <a:pPr algn="ctr"/>
                <a:r>
                  <a:rPr lang="en-US" altLang="zh-TW" sz="9600" dirty="0">
                    <a:solidFill>
                      <a:schemeClr val="bg1"/>
                    </a:solidFill>
                    <a:latin typeface="Arial Black" panose="020B0A04020102020204" pitchFamily="34" charset="0"/>
                  </a:rPr>
                  <a:t>?</a:t>
                </a:r>
                <a:endParaRPr lang="en-US" sz="9600" dirty="0">
                  <a:solidFill>
                    <a:schemeClr val="bg1"/>
                  </a:solidFill>
                  <a:latin typeface="Arial Black" panose="020B0A04020102020204" pitchFamily="34" charset="0"/>
                </a:endParaRPr>
              </a:p>
            </p:txBody>
          </p:sp>
        </p:grpSp>
      </p:grpSp>
    </p:spTree>
    <p:extLst>
      <p:ext uri="{BB962C8B-B14F-4D97-AF65-F5344CB8AC3E}">
        <p14:creationId xmlns:p14="http://schemas.microsoft.com/office/powerpoint/2010/main" val="1744312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998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0" y="108286"/>
            <a:ext cx="12131038" cy="2619924"/>
            <a:chOff x="0" y="614149"/>
            <a:chExt cx="9398480" cy="873457"/>
          </a:xfrm>
          <a:solidFill>
            <a:srgbClr val="AECFCE"/>
          </a:solidFill>
        </p:grpSpPr>
        <p:sp>
          <p:nvSpPr>
            <p:cNvPr id="14" name="Rectangle 13"/>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p:cNvSpPr txBox="1">
            <a:spLocks/>
          </p:cNvSpPr>
          <p:nvPr/>
        </p:nvSpPr>
        <p:spPr>
          <a:xfrm>
            <a:off x="252248" y="763261"/>
            <a:ext cx="11157168" cy="1433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800" b="1" dirty="0">
                <a:solidFill>
                  <a:schemeClr val="bg1"/>
                </a:solidFill>
                <a:latin typeface="Microsoft JhengHei" panose="020B0604030504040204" pitchFamily="34" charset="-120"/>
                <a:ea typeface="Microsoft JhengHei" panose="020B0604030504040204" pitchFamily="34" charset="-120"/>
                <a:cs typeface="+mn-cs"/>
              </a:rPr>
              <a:t>1.	</a:t>
            </a:r>
            <a:r>
              <a:rPr lang="zh-TW" altLang="en-US" sz="4800" b="1" dirty="0">
                <a:solidFill>
                  <a:schemeClr val="bg1"/>
                </a:solidFill>
                <a:latin typeface="Microsoft JhengHei" panose="020B0604030504040204" pitchFamily="34" charset="-120"/>
                <a:ea typeface="Microsoft JhengHei" panose="020B0604030504040204" pitchFamily="34" charset="-120"/>
                <a:cs typeface="+mn-cs"/>
              </a:rPr>
              <a:t>患上精神疾病反映個人的意志力不足。</a:t>
            </a:r>
            <a:endParaRPr lang="en-US" altLang="zh-TW" sz="4800" b="1" dirty="0">
              <a:solidFill>
                <a:schemeClr val="bg1"/>
              </a:solidFill>
              <a:latin typeface="Microsoft JhengHei" panose="020B0604030504040204" pitchFamily="34" charset="-120"/>
              <a:ea typeface="Microsoft JhengHei" panose="020B0604030504040204" pitchFamily="34" charset="-120"/>
              <a:cs typeface="+mn-cs"/>
            </a:endParaRPr>
          </a:p>
        </p:txBody>
      </p:sp>
      <p:sp>
        <p:nvSpPr>
          <p:cNvPr id="25" name="Rectangle 24"/>
          <p:cNvSpPr/>
          <p:nvPr/>
        </p:nvSpPr>
        <p:spPr>
          <a:xfrm>
            <a:off x="899410" y="3156267"/>
            <a:ext cx="3270127" cy="1230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chemeClr val="tx1"/>
                </a:solidFill>
                <a:latin typeface="微軟正黑體" panose="020B0604030504040204" pitchFamily="34" charset="-120"/>
                <a:ea typeface="微軟正黑體" panose="020B0604030504040204" pitchFamily="34" charset="-120"/>
              </a:rPr>
              <a:t>事實</a:t>
            </a:r>
            <a:endParaRPr lang="en-US" sz="6000" b="1" dirty="0">
              <a:solidFill>
                <a:schemeClr val="tx1"/>
              </a:solidFill>
              <a:latin typeface="微軟正黑體" panose="020B0604030504040204" pitchFamily="34" charset="-120"/>
              <a:ea typeface="微軟正黑體" panose="020B0604030504040204" pitchFamily="34" charset="-120"/>
            </a:endParaRPr>
          </a:p>
        </p:txBody>
      </p:sp>
      <p:sp>
        <p:nvSpPr>
          <p:cNvPr id="26" name="Rectangle 25"/>
          <p:cNvSpPr/>
          <p:nvPr/>
        </p:nvSpPr>
        <p:spPr>
          <a:xfrm>
            <a:off x="899409" y="5110462"/>
            <a:ext cx="3270127" cy="1230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誤解</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11" name="Rounded Rectangle 10"/>
          <p:cNvSpPr/>
          <p:nvPr/>
        </p:nvSpPr>
        <p:spPr>
          <a:xfrm>
            <a:off x="4488184" y="1951892"/>
            <a:ext cx="7327699" cy="4448808"/>
          </a:xfrm>
          <a:prstGeom prst="roundRect">
            <a:avLst/>
          </a:prstGeom>
          <a:solidFill>
            <a:schemeClr val="tx1">
              <a:lumMod val="50000"/>
              <a:lumOff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zh-HK" sz="3400" dirty="0">
              <a:latin typeface="微軟正黑體" panose="020B0604030504040204" pitchFamily="34" charset="-120"/>
              <a:ea typeface="微軟正黑體" panose="020B0604030504040204" pitchFamily="34" charset="-12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019" y="2890732"/>
            <a:ext cx="1874709" cy="1599017"/>
          </a:xfrm>
          <a:prstGeom prst="rect">
            <a:avLst/>
          </a:prstGeom>
        </p:spPr>
      </p:pic>
      <p:sp>
        <p:nvSpPr>
          <p:cNvPr id="2" name="TextBox 1"/>
          <p:cNvSpPr txBox="1"/>
          <p:nvPr/>
        </p:nvSpPr>
        <p:spPr>
          <a:xfrm>
            <a:off x="4775810" y="2220759"/>
            <a:ext cx="6724918" cy="615553"/>
          </a:xfrm>
          <a:prstGeom prst="rect">
            <a:avLst/>
          </a:prstGeom>
          <a:noFill/>
        </p:spPr>
        <p:txBody>
          <a:bodyPr wrap="none" rtlCol="0">
            <a:spAutoFit/>
          </a:bodyPr>
          <a:lstStyle/>
          <a:p>
            <a:r>
              <a:rPr lang="zh-TW" altLang="en-US" sz="3400" b="1" dirty="0">
                <a:solidFill>
                  <a:schemeClr val="lt1"/>
                </a:solidFill>
                <a:latin typeface="微軟正黑體" panose="020B0604030504040204" pitchFamily="34" charset="-120"/>
                <a:ea typeface="微軟正黑體" panose="020B0604030504040204" pitchFamily="34" charset="-120"/>
              </a:rPr>
              <a:t>影響大腦功能、情緒和行為的狀況</a:t>
            </a:r>
            <a:endParaRPr lang="zh-HK" altLang="en-US" sz="3400" b="1" dirty="0">
              <a:solidFill>
                <a:schemeClr val="lt1"/>
              </a:solidFill>
              <a:latin typeface="微軟正黑體" panose="020B0604030504040204" pitchFamily="34" charset="-120"/>
              <a:ea typeface="微軟正黑體" panose="020B0604030504040204" pitchFamily="34" charset="-120"/>
            </a:endParaRPr>
          </a:p>
        </p:txBody>
      </p:sp>
      <p:sp>
        <p:nvSpPr>
          <p:cNvPr id="15" name="TextBox 14"/>
          <p:cNvSpPr txBox="1"/>
          <p:nvPr/>
        </p:nvSpPr>
        <p:spPr>
          <a:xfrm rot="21066578">
            <a:off x="6077695" y="3022783"/>
            <a:ext cx="2800767" cy="615553"/>
          </a:xfrm>
          <a:prstGeom prst="rect">
            <a:avLst/>
          </a:prstGeom>
          <a:noFill/>
        </p:spPr>
        <p:txBody>
          <a:bodyPr wrap="none" rtlCol="0">
            <a:spAutoFit/>
          </a:bodyPr>
          <a:lstStyle/>
          <a:p>
            <a:r>
              <a:rPr lang="zh-TW" altLang="en-US" sz="3400" b="1" dirty="0">
                <a:solidFill>
                  <a:schemeClr val="lt1"/>
                </a:solidFill>
                <a:latin typeface="微軟正黑體" panose="020B0604030504040204" pitchFamily="34" charset="-120"/>
                <a:ea typeface="微軟正黑體" panose="020B0604030504040204" pitchFamily="34" charset="-120"/>
              </a:rPr>
              <a:t>許多因素造成</a:t>
            </a:r>
            <a:endParaRPr lang="zh-HK" altLang="en-US" sz="3400" b="1" dirty="0">
              <a:solidFill>
                <a:schemeClr val="lt1"/>
              </a:solidFill>
              <a:latin typeface="微軟正黑體" panose="020B0604030504040204" pitchFamily="34" charset="-120"/>
              <a:ea typeface="微軟正黑體" panose="020B0604030504040204" pitchFamily="34" charset="-120"/>
            </a:endParaRPr>
          </a:p>
        </p:txBody>
      </p:sp>
      <p:sp>
        <p:nvSpPr>
          <p:cNvPr id="4" name="Bent Arrow 3"/>
          <p:cNvSpPr/>
          <p:nvPr/>
        </p:nvSpPr>
        <p:spPr>
          <a:xfrm rot="8833573" flipH="1">
            <a:off x="8661530" y="3311770"/>
            <a:ext cx="768281" cy="658886"/>
          </a:xfrm>
          <a:prstGeom prst="bentArrow">
            <a:avLst/>
          </a:prstGeom>
          <a:solidFill>
            <a:srgbClr val="96D7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20" name="TextBox 19"/>
          <p:cNvSpPr txBox="1"/>
          <p:nvPr/>
        </p:nvSpPr>
        <p:spPr>
          <a:xfrm>
            <a:off x="4775810" y="4069383"/>
            <a:ext cx="6929715" cy="2308324"/>
          </a:xfrm>
          <a:prstGeom prst="rect">
            <a:avLst/>
          </a:prstGeom>
          <a:noFill/>
        </p:spPr>
        <p:txBody>
          <a:bodyPr wrap="square" rtlCol="0">
            <a:spAutoFit/>
          </a:bodyPr>
          <a:lstStyle/>
          <a:p>
            <a:r>
              <a:rPr lang="zh-TW" altLang="en-US" sz="3600" b="1" dirty="0">
                <a:solidFill>
                  <a:schemeClr val="accent4">
                    <a:lumMod val="60000"/>
                    <a:lumOff val="40000"/>
                  </a:schemeClr>
                </a:solidFill>
                <a:latin typeface="微軟正黑體" panose="020B0604030504040204" pitchFamily="34" charset="-120"/>
                <a:ea typeface="微軟正黑體" panose="020B0604030504040204" pitchFamily="34" charset="-120"/>
              </a:rPr>
              <a:t>將精神疾病視為意志力不足</a:t>
            </a:r>
            <a:endParaRPr lang="en-US" altLang="zh-TW" sz="3600" b="1" dirty="0">
              <a:solidFill>
                <a:schemeClr val="accent4">
                  <a:lumMod val="60000"/>
                  <a:lumOff val="40000"/>
                </a:schemeClr>
              </a:solidFill>
              <a:latin typeface="微軟正黑體" panose="020B0604030504040204" pitchFamily="34" charset="-120"/>
              <a:ea typeface="微軟正黑體" panose="020B0604030504040204" pitchFamily="34" charset="-120"/>
            </a:endParaRPr>
          </a:p>
          <a:p>
            <a:r>
              <a:rPr lang="zh-TW" altLang="en-US" sz="3600" b="1" dirty="0">
                <a:solidFill>
                  <a:schemeClr val="accent4">
                    <a:lumMod val="60000"/>
                    <a:lumOff val="40000"/>
                  </a:schemeClr>
                </a:solidFill>
                <a:latin typeface="微軟正黑體" panose="020B0604030504040204" pitchFamily="34" charset="-120"/>
                <a:ea typeface="微軟正黑體" panose="020B0604030504040204" pitchFamily="34" charset="-120"/>
              </a:rPr>
              <a:t>是常見誤解，這種看法可能會讓需要幫助的人感到羞愧，從而不敢尋求支持。</a:t>
            </a:r>
          </a:p>
        </p:txBody>
      </p:sp>
    </p:spTree>
    <p:extLst>
      <p:ext uri="{BB962C8B-B14F-4D97-AF65-F5344CB8AC3E}">
        <p14:creationId xmlns:p14="http://schemas.microsoft.com/office/powerpoint/2010/main" val="3551973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998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29980" y="108286"/>
            <a:ext cx="12101058" cy="2619924"/>
            <a:chOff x="0" y="614149"/>
            <a:chExt cx="9398480" cy="873457"/>
          </a:xfrm>
          <a:solidFill>
            <a:srgbClr val="AECFCE"/>
          </a:solidFill>
        </p:grpSpPr>
        <p:sp>
          <p:nvSpPr>
            <p:cNvPr id="14" name="Rectangle 13"/>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p:cNvSpPr txBox="1">
            <a:spLocks/>
          </p:cNvSpPr>
          <p:nvPr/>
        </p:nvSpPr>
        <p:spPr>
          <a:xfrm>
            <a:off x="245098" y="763261"/>
            <a:ext cx="11885940" cy="1433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800" b="1" dirty="0">
                <a:solidFill>
                  <a:schemeClr val="bg1"/>
                </a:solidFill>
                <a:latin typeface="Microsoft JhengHei" panose="020B0604030504040204" pitchFamily="34" charset="-120"/>
                <a:ea typeface="Microsoft JhengHei" panose="020B0604030504040204" pitchFamily="34" charset="-120"/>
                <a:cs typeface="+mn-cs"/>
              </a:rPr>
              <a:t>2.	</a:t>
            </a:r>
            <a:r>
              <a:rPr lang="zh-TW" altLang="en-US" sz="4800" b="1" dirty="0">
                <a:solidFill>
                  <a:schemeClr val="bg1"/>
                </a:solidFill>
                <a:latin typeface="Microsoft JhengHei" panose="020B0604030504040204" pitchFamily="34" charset="-120"/>
                <a:ea typeface="Microsoft JhengHei" panose="020B0604030504040204" pitchFamily="34" charset="-120"/>
                <a:cs typeface="+mn-cs"/>
              </a:rPr>
              <a:t>我們會因為接觸有精神疾病經歷的人士而被傳染或受到影響的。</a:t>
            </a:r>
            <a:endParaRPr lang="en-US" altLang="zh-TW" sz="4800" b="1" dirty="0">
              <a:solidFill>
                <a:schemeClr val="bg1"/>
              </a:solidFill>
              <a:latin typeface="Microsoft JhengHei" panose="020B0604030504040204" pitchFamily="34" charset="-120"/>
              <a:ea typeface="Microsoft JhengHei" panose="020B0604030504040204" pitchFamily="34" charset="-120"/>
              <a:cs typeface="+mn-cs"/>
            </a:endParaRPr>
          </a:p>
        </p:txBody>
      </p:sp>
      <p:sp>
        <p:nvSpPr>
          <p:cNvPr id="25" name="Rectangle 24"/>
          <p:cNvSpPr/>
          <p:nvPr/>
        </p:nvSpPr>
        <p:spPr>
          <a:xfrm>
            <a:off x="899410" y="3156267"/>
            <a:ext cx="3270127" cy="1230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事實</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27" name="Rectangle 26"/>
          <p:cNvSpPr/>
          <p:nvPr/>
        </p:nvSpPr>
        <p:spPr>
          <a:xfrm>
            <a:off x="899409" y="5110462"/>
            <a:ext cx="3270127" cy="1230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誤解</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grpSp>
        <p:nvGrpSpPr>
          <p:cNvPr id="22" name="群組 21">
            <a:extLst>
              <a:ext uri="{FF2B5EF4-FFF2-40B4-BE49-F238E27FC236}">
                <a16:creationId xmlns:a16="http://schemas.microsoft.com/office/drawing/2014/main" id="{6203FFE8-B123-4E8F-865E-1012E77B167B}"/>
              </a:ext>
            </a:extLst>
          </p:cNvPr>
          <p:cNvGrpSpPr/>
          <p:nvPr/>
        </p:nvGrpSpPr>
        <p:grpSpPr>
          <a:xfrm>
            <a:off x="4419032" y="3192528"/>
            <a:ext cx="7553451" cy="3236846"/>
            <a:chOff x="1461226" y="2193292"/>
            <a:chExt cx="9511574" cy="4199821"/>
          </a:xfrm>
        </p:grpSpPr>
        <p:grpSp>
          <p:nvGrpSpPr>
            <p:cNvPr id="23" name="群組 22">
              <a:extLst>
                <a:ext uri="{FF2B5EF4-FFF2-40B4-BE49-F238E27FC236}">
                  <a16:creationId xmlns:a16="http://schemas.microsoft.com/office/drawing/2014/main" id="{2BB44BDD-ECB9-4FBD-AA12-C7FF63182172}"/>
                </a:ext>
              </a:extLst>
            </p:cNvPr>
            <p:cNvGrpSpPr/>
            <p:nvPr/>
          </p:nvGrpSpPr>
          <p:grpSpPr>
            <a:xfrm>
              <a:off x="1461226" y="2561907"/>
              <a:ext cx="9511574" cy="3831206"/>
              <a:chOff x="1871129" y="2784803"/>
              <a:chExt cx="7664180" cy="3143427"/>
            </a:xfrm>
          </p:grpSpPr>
          <p:grpSp>
            <p:nvGrpSpPr>
              <p:cNvPr id="29" name="Group 24">
                <a:extLst>
                  <a:ext uri="{FF2B5EF4-FFF2-40B4-BE49-F238E27FC236}">
                    <a16:creationId xmlns:a16="http://schemas.microsoft.com/office/drawing/2014/main" id="{97FA2A42-BD00-4087-BCDE-82507E3A8F0E}"/>
                  </a:ext>
                </a:extLst>
              </p:cNvPr>
              <p:cNvGrpSpPr/>
              <p:nvPr/>
            </p:nvGrpSpPr>
            <p:grpSpPr>
              <a:xfrm>
                <a:off x="7742442" y="2802629"/>
                <a:ext cx="1792867" cy="2696692"/>
                <a:chOff x="9309580" y="1270082"/>
                <a:chExt cx="1792867" cy="2696692"/>
              </a:xfrm>
            </p:grpSpPr>
            <p:sp>
              <p:nvSpPr>
                <p:cNvPr id="43" name="Rectangle 47">
                  <a:extLst>
                    <a:ext uri="{FF2B5EF4-FFF2-40B4-BE49-F238E27FC236}">
                      <a16:creationId xmlns:a16="http://schemas.microsoft.com/office/drawing/2014/main" id="{889C6C16-152C-4F57-9D74-9C4E00D4157F}"/>
                    </a:ext>
                  </a:extLst>
                </p:cNvPr>
                <p:cNvSpPr/>
                <p:nvPr/>
              </p:nvSpPr>
              <p:spPr>
                <a:xfrm rot="5400000">
                  <a:off x="8646702" y="1932960"/>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2">
                  <a:extLst>
                    <a:ext uri="{FF2B5EF4-FFF2-40B4-BE49-F238E27FC236}">
                      <a16:creationId xmlns:a16="http://schemas.microsoft.com/office/drawing/2014/main" id="{F0A328C6-B1D3-439B-92CD-F568158E3F3E}"/>
                    </a:ext>
                  </a:extLst>
                </p:cNvPr>
                <p:cNvSpPr/>
                <p:nvPr/>
              </p:nvSpPr>
              <p:spPr>
                <a:xfrm>
                  <a:off x="9481119" y="2651497"/>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3">
                  <a:extLst>
                    <a:ext uri="{FF2B5EF4-FFF2-40B4-BE49-F238E27FC236}">
                      <a16:creationId xmlns:a16="http://schemas.microsoft.com/office/drawing/2014/main" id="{732BF081-75C0-4EF6-8871-E89123727DB8}"/>
                    </a:ext>
                  </a:extLst>
                </p:cNvPr>
                <p:cNvSpPr/>
                <p:nvPr/>
              </p:nvSpPr>
              <p:spPr>
                <a:xfrm>
                  <a:off x="9497522" y="2991569"/>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4">
                  <a:extLst>
                    <a:ext uri="{FF2B5EF4-FFF2-40B4-BE49-F238E27FC236}">
                      <a16:creationId xmlns:a16="http://schemas.microsoft.com/office/drawing/2014/main" id="{E621F4E3-8CAA-4D17-AE5E-B5A8D7FFA5A2}"/>
                    </a:ext>
                  </a:extLst>
                </p:cNvPr>
                <p:cNvSpPr/>
                <p:nvPr/>
              </p:nvSpPr>
              <p:spPr>
                <a:xfrm>
                  <a:off x="9497521" y="3322218"/>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5">
                  <a:extLst>
                    <a:ext uri="{FF2B5EF4-FFF2-40B4-BE49-F238E27FC236}">
                      <a16:creationId xmlns:a16="http://schemas.microsoft.com/office/drawing/2014/main" id="{F42576DE-02FF-47A4-9916-EDC7C81FF9CD}"/>
                    </a:ext>
                  </a:extLst>
                </p:cNvPr>
                <p:cNvSpPr/>
                <p:nvPr/>
              </p:nvSpPr>
              <p:spPr>
                <a:xfrm>
                  <a:off x="9497520" y="3687605"/>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3">
                <a:extLst>
                  <a:ext uri="{FF2B5EF4-FFF2-40B4-BE49-F238E27FC236}">
                    <a16:creationId xmlns:a16="http://schemas.microsoft.com/office/drawing/2014/main" id="{593A8303-582C-408D-B6D0-C84D47B0762A}"/>
                  </a:ext>
                </a:extLst>
              </p:cNvPr>
              <p:cNvGrpSpPr/>
              <p:nvPr/>
            </p:nvGrpSpPr>
            <p:grpSpPr>
              <a:xfrm>
                <a:off x="1871129" y="2784803"/>
                <a:ext cx="1621328" cy="2780618"/>
                <a:chOff x="3438267" y="1252256"/>
                <a:chExt cx="1621328" cy="2780618"/>
              </a:xfrm>
            </p:grpSpPr>
            <p:sp>
              <p:nvSpPr>
                <p:cNvPr id="38" name="Rectangle 46">
                  <a:extLst>
                    <a:ext uri="{FF2B5EF4-FFF2-40B4-BE49-F238E27FC236}">
                      <a16:creationId xmlns:a16="http://schemas.microsoft.com/office/drawing/2014/main" id="{6934A91E-DAF5-418E-9C6F-354EC24420F7}"/>
                    </a:ext>
                  </a:extLst>
                </p:cNvPr>
                <p:cNvSpPr/>
                <p:nvPr/>
              </p:nvSpPr>
              <p:spPr>
                <a:xfrm rot="5400000">
                  <a:off x="3911166" y="1915134"/>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3">
                  <a:extLst>
                    <a:ext uri="{FF2B5EF4-FFF2-40B4-BE49-F238E27FC236}">
                      <a16:creationId xmlns:a16="http://schemas.microsoft.com/office/drawing/2014/main" id="{FA5323E6-5B63-4B11-8766-35C7F114560F}"/>
                    </a:ext>
                  </a:extLst>
                </p:cNvPr>
                <p:cNvSpPr/>
                <p:nvPr/>
              </p:nvSpPr>
              <p:spPr>
                <a:xfrm>
                  <a:off x="3438267" y="2717597"/>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0">
                  <a:extLst>
                    <a:ext uri="{FF2B5EF4-FFF2-40B4-BE49-F238E27FC236}">
                      <a16:creationId xmlns:a16="http://schemas.microsoft.com/office/drawing/2014/main" id="{E59FB92B-14F5-4B44-B02E-F8BFAD5003C7}"/>
                    </a:ext>
                  </a:extLst>
                </p:cNvPr>
                <p:cNvSpPr/>
                <p:nvPr/>
              </p:nvSpPr>
              <p:spPr>
                <a:xfrm>
                  <a:off x="3454670" y="3057669"/>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1">
                  <a:extLst>
                    <a:ext uri="{FF2B5EF4-FFF2-40B4-BE49-F238E27FC236}">
                      <a16:creationId xmlns:a16="http://schemas.microsoft.com/office/drawing/2014/main" id="{41F93740-CE9A-46A0-A61F-67F0B4A12377}"/>
                    </a:ext>
                  </a:extLst>
                </p:cNvPr>
                <p:cNvSpPr/>
                <p:nvPr/>
              </p:nvSpPr>
              <p:spPr>
                <a:xfrm>
                  <a:off x="3454669" y="3388318"/>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2">
                  <a:extLst>
                    <a:ext uri="{FF2B5EF4-FFF2-40B4-BE49-F238E27FC236}">
                      <a16:creationId xmlns:a16="http://schemas.microsoft.com/office/drawing/2014/main" id="{1F3CCCD0-FB66-496C-BE60-F8E86C17100D}"/>
                    </a:ext>
                  </a:extLst>
                </p:cNvPr>
                <p:cNvSpPr/>
                <p:nvPr/>
              </p:nvSpPr>
              <p:spPr>
                <a:xfrm>
                  <a:off x="3454668" y="3753705"/>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5">
                <a:extLst>
                  <a:ext uri="{FF2B5EF4-FFF2-40B4-BE49-F238E27FC236}">
                    <a16:creationId xmlns:a16="http://schemas.microsoft.com/office/drawing/2014/main" id="{F1310393-7C12-448C-AB02-E907333F68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158" y="4086514"/>
                <a:ext cx="1828191" cy="1738506"/>
              </a:xfrm>
              <a:prstGeom prst="rect">
                <a:avLst/>
              </a:prstGeom>
            </p:spPr>
          </p:pic>
          <p:pic>
            <p:nvPicPr>
              <p:cNvPr id="32" name="Picture 6">
                <a:extLst>
                  <a:ext uri="{FF2B5EF4-FFF2-40B4-BE49-F238E27FC236}">
                    <a16:creationId xmlns:a16="http://schemas.microsoft.com/office/drawing/2014/main" id="{776629DE-A357-4E45-A0A9-FEC8FFDE2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670" y="3211685"/>
                <a:ext cx="1451032" cy="2716545"/>
              </a:xfrm>
              <a:prstGeom prst="rect">
                <a:avLst/>
              </a:prstGeom>
            </p:spPr>
          </p:pic>
          <p:grpSp>
            <p:nvGrpSpPr>
              <p:cNvPr id="33" name="Group 11">
                <a:extLst>
                  <a:ext uri="{FF2B5EF4-FFF2-40B4-BE49-F238E27FC236}">
                    <a16:creationId xmlns:a16="http://schemas.microsoft.com/office/drawing/2014/main" id="{B8A190AA-6CEA-4E8F-8543-2ED937AAB14C}"/>
                  </a:ext>
                </a:extLst>
              </p:cNvPr>
              <p:cNvGrpSpPr/>
              <p:nvPr/>
            </p:nvGrpSpPr>
            <p:grpSpPr>
              <a:xfrm>
                <a:off x="4823160" y="4189396"/>
                <a:ext cx="1141565" cy="1635623"/>
                <a:chOff x="5667528" y="2662629"/>
                <a:chExt cx="1141565" cy="1635623"/>
              </a:xfrm>
            </p:grpSpPr>
            <p:sp>
              <p:nvSpPr>
                <p:cNvPr id="34" name="Rectangle 7">
                  <a:extLst>
                    <a:ext uri="{FF2B5EF4-FFF2-40B4-BE49-F238E27FC236}">
                      <a16:creationId xmlns:a16="http://schemas.microsoft.com/office/drawing/2014/main" id="{467212F8-8BB8-487F-A686-E65B82AF34C9}"/>
                    </a:ext>
                  </a:extLst>
                </p:cNvPr>
                <p:cNvSpPr/>
                <p:nvPr/>
              </p:nvSpPr>
              <p:spPr>
                <a:xfrm rot="803995">
                  <a:off x="5667528" y="2662629"/>
                  <a:ext cx="80373" cy="5706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0">
                  <a:extLst>
                    <a:ext uri="{FF2B5EF4-FFF2-40B4-BE49-F238E27FC236}">
                      <a16:creationId xmlns:a16="http://schemas.microsoft.com/office/drawing/2014/main" id="{1C1AED4C-6231-4F2A-B7D1-E73DC747E2B5}"/>
                    </a:ext>
                  </a:extLst>
                </p:cNvPr>
                <p:cNvSpPr/>
                <p:nvPr/>
              </p:nvSpPr>
              <p:spPr>
                <a:xfrm rot="20781240">
                  <a:off x="6728720" y="2710879"/>
                  <a:ext cx="80373" cy="5706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1">
                  <a:extLst>
                    <a:ext uri="{FF2B5EF4-FFF2-40B4-BE49-F238E27FC236}">
                      <a16:creationId xmlns:a16="http://schemas.microsoft.com/office/drawing/2014/main" id="{1F654B95-6822-4F6C-89FA-79D19F7C4D45}"/>
                    </a:ext>
                  </a:extLst>
                </p:cNvPr>
                <p:cNvSpPr/>
                <p:nvPr/>
              </p:nvSpPr>
              <p:spPr>
                <a:xfrm rot="16200000">
                  <a:off x="6221551" y="2454556"/>
                  <a:ext cx="53294" cy="104009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2">
                  <a:extLst>
                    <a:ext uri="{FF2B5EF4-FFF2-40B4-BE49-F238E27FC236}">
                      <a16:creationId xmlns:a16="http://schemas.microsoft.com/office/drawing/2014/main" id="{9ED37048-BFCD-4E77-9196-52411D1C947D}"/>
                    </a:ext>
                  </a:extLst>
                </p:cNvPr>
                <p:cNvSpPr/>
                <p:nvPr/>
              </p:nvSpPr>
              <p:spPr>
                <a:xfrm>
                  <a:off x="6147771" y="2947955"/>
                  <a:ext cx="189339" cy="135029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4">
              <a:extLst>
                <a:ext uri="{FF2B5EF4-FFF2-40B4-BE49-F238E27FC236}">
                  <a16:creationId xmlns:a16="http://schemas.microsoft.com/office/drawing/2014/main" id="{8C6C01C7-82CB-448D-92BA-5953BE171761}"/>
                </a:ext>
              </a:extLst>
            </p:cNvPr>
            <p:cNvGrpSpPr/>
            <p:nvPr/>
          </p:nvGrpSpPr>
          <p:grpSpPr>
            <a:xfrm>
              <a:off x="4770580" y="2193292"/>
              <a:ext cx="2291344" cy="2038757"/>
              <a:chOff x="3799362" y="1500782"/>
              <a:chExt cx="4519617" cy="4457081"/>
            </a:xfrm>
          </p:grpSpPr>
          <p:sp>
            <p:nvSpPr>
              <p:cNvPr id="26" name="Oval 5">
                <a:extLst>
                  <a:ext uri="{FF2B5EF4-FFF2-40B4-BE49-F238E27FC236}">
                    <a16:creationId xmlns:a16="http://schemas.microsoft.com/office/drawing/2014/main" id="{094DC84D-A4C0-441D-BF94-DA856B2A1BE6}"/>
                  </a:ext>
                </a:extLst>
              </p:cNvPr>
              <p:cNvSpPr/>
              <p:nvPr/>
            </p:nvSpPr>
            <p:spPr>
              <a:xfrm>
                <a:off x="3799362" y="1500782"/>
                <a:ext cx="4519617" cy="4457081"/>
              </a:xfrm>
              <a:prstGeom prst="ellipse">
                <a:avLst/>
              </a:prstGeom>
              <a:solidFill>
                <a:srgbClr val="CFE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6">
                <a:extLst>
                  <a:ext uri="{FF2B5EF4-FFF2-40B4-BE49-F238E27FC236}">
                    <a16:creationId xmlns:a16="http://schemas.microsoft.com/office/drawing/2014/main" id="{2F07AC1D-7CE0-488A-BEF7-CEA1CDF880D8}"/>
                  </a:ext>
                </a:extLst>
              </p:cNvPr>
              <p:cNvSpPr txBox="1"/>
              <p:nvPr/>
            </p:nvSpPr>
            <p:spPr>
              <a:xfrm>
                <a:off x="4285852" y="2031010"/>
                <a:ext cx="3543855" cy="3431553"/>
              </a:xfrm>
              <a:prstGeom prst="rect">
                <a:avLst/>
              </a:prstGeom>
              <a:noFill/>
            </p:spPr>
            <p:txBody>
              <a:bodyPr wrap="square" rtlCol="0">
                <a:spAutoFit/>
              </a:bodyPr>
              <a:lstStyle/>
              <a:p>
                <a:pPr algn="ctr"/>
                <a:r>
                  <a:rPr lang="en-US" altLang="zh-TW" sz="9600" dirty="0">
                    <a:solidFill>
                      <a:schemeClr val="bg1"/>
                    </a:solidFill>
                    <a:latin typeface="Arial Black" panose="020B0A04020102020204" pitchFamily="34" charset="0"/>
                  </a:rPr>
                  <a:t>?</a:t>
                </a:r>
                <a:endParaRPr lang="en-US" sz="9600" dirty="0">
                  <a:solidFill>
                    <a:schemeClr val="bg1"/>
                  </a:solidFill>
                  <a:latin typeface="Arial Black" panose="020B0A04020102020204" pitchFamily="34" charset="0"/>
                </a:endParaRPr>
              </a:p>
            </p:txBody>
          </p:sp>
        </p:grpSp>
      </p:grpSp>
    </p:spTree>
    <p:extLst>
      <p:ext uri="{BB962C8B-B14F-4D97-AF65-F5344CB8AC3E}">
        <p14:creationId xmlns:p14="http://schemas.microsoft.com/office/powerpoint/2010/main" val="346969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998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0" y="108286"/>
            <a:ext cx="12131038" cy="2619924"/>
            <a:chOff x="0" y="614149"/>
            <a:chExt cx="9398480" cy="873457"/>
          </a:xfrm>
          <a:solidFill>
            <a:srgbClr val="AECFCE"/>
          </a:solidFill>
        </p:grpSpPr>
        <p:sp>
          <p:nvSpPr>
            <p:cNvPr id="14" name="Rectangle 13"/>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899410" y="3156267"/>
            <a:ext cx="3270127" cy="1230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事實</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26" name="Rectangle 25"/>
          <p:cNvSpPr/>
          <p:nvPr/>
        </p:nvSpPr>
        <p:spPr>
          <a:xfrm>
            <a:off x="899409" y="5110462"/>
            <a:ext cx="3270127" cy="1230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誤解</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11" name="Title 1"/>
          <p:cNvSpPr txBox="1">
            <a:spLocks/>
          </p:cNvSpPr>
          <p:nvPr/>
        </p:nvSpPr>
        <p:spPr>
          <a:xfrm>
            <a:off x="127800" y="614244"/>
            <a:ext cx="11871326" cy="1424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800" b="1" dirty="0">
                <a:solidFill>
                  <a:schemeClr val="bg1"/>
                </a:solidFill>
                <a:latin typeface="Microsoft JhengHei" panose="020B0604030504040204" pitchFamily="34" charset="-120"/>
                <a:ea typeface="Microsoft JhengHei" panose="020B0604030504040204" pitchFamily="34" charset="-120"/>
              </a:rPr>
              <a:t>2.	</a:t>
            </a:r>
            <a:r>
              <a:rPr lang="zh-TW" altLang="en-US" sz="4800" b="1" dirty="0">
                <a:solidFill>
                  <a:schemeClr val="bg1"/>
                </a:solidFill>
                <a:latin typeface="Microsoft JhengHei" panose="020B0604030504040204" pitchFamily="34" charset="-120"/>
                <a:ea typeface="Microsoft JhengHei" panose="020B0604030504040204" pitchFamily="34" charset="-120"/>
              </a:rPr>
              <a:t>我們會因為接觸有精神疾病經歷的人士而被傳染或受到影響的。</a:t>
            </a:r>
            <a:endParaRPr lang="en-US" altLang="zh-TW" sz="4800" b="1" dirty="0">
              <a:solidFill>
                <a:schemeClr val="bg1"/>
              </a:solidFill>
              <a:latin typeface="Microsoft JhengHei" panose="020B0604030504040204" pitchFamily="34" charset="-120"/>
              <a:ea typeface="Microsoft JhengHei" panose="020B0604030504040204" pitchFamily="34" charset="-120"/>
            </a:endParaRPr>
          </a:p>
        </p:txBody>
      </p:sp>
      <p:sp>
        <p:nvSpPr>
          <p:cNvPr id="12" name="Rounded Rectangle 11"/>
          <p:cNvSpPr/>
          <p:nvPr/>
        </p:nvSpPr>
        <p:spPr>
          <a:xfrm>
            <a:off x="4464423" y="2010788"/>
            <a:ext cx="7467865" cy="464874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zh-HK" sz="3400" dirty="0">
              <a:latin typeface="微軟正黑體" panose="020B0604030504040204" pitchFamily="34" charset="-120"/>
              <a:ea typeface="微軟正黑體" panose="020B0604030504040204" pitchFamily="34" charset="-12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4240" y="2642176"/>
            <a:ext cx="2044852" cy="1744139"/>
          </a:xfrm>
          <a:prstGeom prst="rect">
            <a:avLst/>
          </a:prstGeom>
        </p:spPr>
      </p:pic>
      <p:sp>
        <p:nvSpPr>
          <p:cNvPr id="16" name="TextBox 15"/>
          <p:cNvSpPr txBox="1"/>
          <p:nvPr/>
        </p:nvSpPr>
        <p:spPr>
          <a:xfrm rot="20117199">
            <a:off x="8191839" y="2311290"/>
            <a:ext cx="1056700" cy="615553"/>
          </a:xfrm>
          <a:prstGeom prst="rect">
            <a:avLst/>
          </a:prstGeom>
          <a:noFill/>
        </p:spPr>
        <p:txBody>
          <a:bodyPr wrap="none" rtlCol="0">
            <a:spAutoFit/>
          </a:bodyPr>
          <a:lstStyle/>
          <a:p>
            <a:r>
              <a:rPr lang="zh-TW" altLang="en-US" sz="3400" b="1" dirty="0">
                <a:solidFill>
                  <a:schemeClr val="lt1"/>
                </a:solidFill>
                <a:latin typeface="微軟正黑體" panose="020B0604030504040204" pitchFamily="34" charset="-120"/>
                <a:ea typeface="微軟正黑體" panose="020B0604030504040204" pitchFamily="34" charset="-120"/>
              </a:rPr>
              <a:t>生理</a:t>
            </a:r>
            <a:endParaRPr lang="zh-HK" altLang="en-US" sz="3400" b="1" dirty="0">
              <a:solidFill>
                <a:schemeClr val="lt1"/>
              </a:solidFill>
              <a:latin typeface="微軟正黑體" panose="020B0604030504040204" pitchFamily="34" charset="-120"/>
              <a:ea typeface="微軟正黑體" panose="020B0604030504040204" pitchFamily="34" charset="-120"/>
            </a:endParaRPr>
          </a:p>
        </p:txBody>
      </p:sp>
      <p:sp>
        <p:nvSpPr>
          <p:cNvPr id="21" name="TextBox 20"/>
          <p:cNvSpPr txBox="1"/>
          <p:nvPr/>
        </p:nvSpPr>
        <p:spPr>
          <a:xfrm>
            <a:off x="9320791" y="2010788"/>
            <a:ext cx="1056700" cy="615553"/>
          </a:xfrm>
          <a:prstGeom prst="rect">
            <a:avLst/>
          </a:prstGeom>
          <a:noFill/>
        </p:spPr>
        <p:txBody>
          <a:bodyPr wrap="none" rtlCol="0">
            <a:spAutoFit/>
          </a:bodyPr>
          <a:lstStyle/>
          <a:p>
            <a:r>
              <a:rPr lang="zh-TW" altLang="en-US" sz="3400" b="1" dirty="0">
                <a:solidFill>
                  <a:schemeClr val="lt1"/>
                </a:solidFill>
                <a:latin typeface="微軟正黑體" panose="020B0604030504040204" pitchFamily="34" charset="-120"/>
                <a:ea typeface="微軟正黑體" panose="020B0604030504040204" pitchFamily="34" charset="-120"/>
              </a:rPr>
              <a:t>心理</a:t>
            </a:r>
            <a:endParaRPr lang="zh-HK" altLang="en-US" sz="3400" b="1" dirty="0">
              <a:solidFill>
                <a:schemeClr val="lt1"/>
              </a:solidFill>
              <a:latin typeface="微軟正黑體" panose="020B0604030504040204" pitchFamily="34" charset="-120"/>
              <a:ea typeface="微軟正黑體" panose="020B0604030504040204" pitchFamily="34" charset="-120"/>
            </a:endParaRPr>
          </a:p>
        </p:txBody>
      </p:sp>
      <p:sp>
        <p:nvSpPr>
          <p:cNvPr id="22" name="TextBox 21"/>
          <p:cNvSpPr txBox="1"/>
          <p:nvPr/>
        </p:nvSpPr>
        <p:spPr>
          <a:xfrm rot="1520486">
            <a:off x="10432103" y="2307469"/>
            <a:ext cx="1056700" cy="615553"/>
          </a:xfrm>
          <a:prstGeom prst="rect">
            <a:avLst/>
          </a:prstGeom>
          <a:noFill/>
        </p:spPr>
        <p:txBody>
          <a:bodyPr wrap="none" rtlCol="0">
            <a:spAutoFit/>
          </a:bodyPr>
          <a:lstStyle/>
          <a:p>
            <a:r>
              <a:rPr lang="zh-TW" altLang="en-US" sz="3400" b="1" dirty="0">
                <a:solidFill>
                  <a:schemeClr val="lt1"/>
                </a:solidFill>
                <a:latin typeface="微軟正黑體" panose="020B0604030504040204" pitchFamily="34" charset="-120"/>
                <a:ea typeface="微軟正黑體" panose="020B0604030504040204" pitchFamily="34" charset="-120"/>
              </a:rPr>
              <a:t>環境</a:t>
            </a:r>
            <a:endParaRPr lang="zh-HK" altLang="en-US" sz="3400" b="1" dirty="0">
              <a:solidFill>
                <a:schemeClr val="lt1"/>
              </a:solidFill>
              <a:latin typeface="微軟正黑體" panose="020B0604030504040204" pitchFamily="34" charset="-120"/>
              <a:ea typeface="微軟正黑體" panose="020B0604030504040204" pitchFamily="34" charset="-120"/>
            </a:endParaRPr>
          </a:p>
        </p:txBody>
      </p:sp>
      <p:sp>
        <p:nvSpPr>
          <p:cNvPr id="3" name="Rounded Rectangle 2"/>
          <p:cNvSpPr/>
          <p:nvPr/>
        </p:nvSpPr>
        <p:spPr>
          <a:xfrm>
            <a:off x="4924174" y="2323175"/>
            <a:ext cx="3002683" cy="1499566"/>
          </a:xfrm>
          <a:prstGeom prst="roundRect">
            <a:avLst/>
          </a:prstGeom>
          <a:solidFill>
            <a:srgbClr val="96D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018650" y="2585493"/>
            <a:ext cx="1158186" cy="998935"/>
          </a:xfrm>
          <a:prstGeom prst="rect">
            <a:avLst/>
          </a:prstGeom>
        </p:spPr>
      </p:pic>
      <p:sp>
        <p:nvSpPr>
          <p:cNvPr id="23" name="TextBox 22"/>
          <p:cNvSpPr txBox="1"/>
          <p:nvPr/>
        </p:nvSpPr>
        <p:spPr>
          <a:xfrm>
            <a:off x="6046580" y="2677786"/>
            <a:ext cx="1723549" cy="707886"/>
          </a:xfrm>
          <a:prstGeom prst="rect">
            <a:avLst/>
          </a:prstGeom>
          <a:noFill/>
        </p:spPr>
        <p:txBody>
          <a:bodyPr wrap="none" rtlCol="0">
            <a:spAutoFit/>
          </a:bodyPr>
          <a:lstStyle/>
          <a:p>
            <a:r>
              <a:rPr lang="zh-TW" altLang="en-US" sz="4000" b="1" dirty="0">
                <a:latin typeface="微軟正黑體" panose="020B0604030504040204" pitchFamily="34" charset="-120"/>
                <a:ea typeface="微軟正黑體" panose="020B0604030504040204" pitchFamily="34" charset="-120"/>
              </a:rPr>
              <a:t>傳染病</a:t>
            </a:r>
            <a:endParaRPr lang="zh-HK" altLang="en-US" sz="4000" b="1" dirty="0">
              <a:latin typeface="微軟正黑體" panose="020B0604030504040204" pitchFamily="34" charset="-120"/>
              <a:ea typeface="微軟正黑體" panose="020B0604030504040204" pitchFamily="34" charset="-120"/>
            </a:endParaRPr>
          </a:p>
        </p:txBody>
      </p:sp>
      <p:sp>
        <p:nvSpPr>
          <p:cNvPr id="24" name="TextBox 23"/>
          <p:cNvSpPr txBox="1"/>
          <p:nvPr/>
        </p:nvSpPr>
        <p:spPr>
          <a:xfrm>
            <a:off x="4531261" y="4137907"/>
            <a:ext cx="7467865" cy="1908215"/>
          </a:xfrm>
          <a:prstGeom prst="rect">
            <a:avLst/>
          </a:prstGeom>
          <a:noFill/>
        </p:spPr>
        <p:txBody>
          <a:bodyPr wrap="square" rtlCol="0">
            <a:spAutoFit/>
          </a:bodyPr>
          <a:lstStyle/>
          <a:p>
            <a:pPr marL="571500" indent="-571500">
              <a:spcBef>
                <a:spcPts val="1200"/>
              </a:spcBef>
              <a:buClr>
                <a:srgbClr val="96D7C6"/>
              </a:buClr>
              <a:buFont typeface="Wingdings" panose="05000000000000000000" pitchFamily="2" charset="2"/>
              <a:buChar char="l"/>
            </a:pPr>
            <a:r>
              <a:rPr lang="zh-TW" altLang="en-US" sz="3600" b="1" dirty="0">
                <a:solidFill>
                  <a:schemeClr val="accent4"/>
                </a:solidFill>
                <a:latin typeface="微軟正黑體" panose="020B0604030504040204" pitchFamily="34" charset="-120"/>
                <a:ea typeface="微軟正黑體" panose="020B0604030504040204" pitchFamily="34" charset="-120"/>
              </a:rPr>
              <a:t>同理心和理解</a:t>
            </a:r>
            <a:endParaRPr lang="en-US" altLang="zh-TW" sz="3600" b="1" dirty="0">
              <a:solidFill>
                <a:schemeClr val="accent4"/>
              </a:solidFill>
              <a:latin typeface="微軟正黑體" panose="020B0604030504040204" pitchFamily="34" charset="-120"/>
              <a:ea typeface="微軟正黑體" panose="020B0604030504040204" pitchFamily="34" charset="-120"/>
            </a:endParaRPr>
          </a:p>
          <a:p>
            <a:pPr marL="571500" indent="-571500">
              <a:spcBef>
                <a:spcPts val="1200"/>
              </a:spcBef>
              <a:buClr>
                <a:srgbClr val="96D7C6"/>
              </a:buClr>
              <a:buFont typeface="Wingdings" panose="05000000000000000000" pitchFamily="2" charset="2"/>
              <a:buChar char="l"/>
            </a:pPr>
            <a:r>
              <a:rPr lang="zh-TW" altLang="en-US" sz="3600" b="1" dirty="0">
                <a:solidFill>
                  <a:schemeClr val="bg1"/>
                </a:solidFill>
                <a:latin typeface="Microsoft JhengHei" panose="020B0604030504040204" pitchFamily="34" charset="-120"/>
                <a:ea typeface="Microsoft JhengHei" panose="020B0604030504040204" pitchFamily="34" charset="-120"/>
              </a:rPr>
              <a:t>與經歷者接觸有助更深入了解</a:t>
            </a:r>
            <a:br>
              <a:rPr lang="en-US" altLang="zh-TW" sz="3600" b="1" dirty="0">
                <a:solidFill>
                  <a:schemeClr val="bg1"/>
                </a:solidFill>
                <a:latin typeface="Microsoft JhengHei" panose="020B0604030504040204" pitchFamily="34" charset="-120"/>
                <a:ea typeface="Microsoft JhengHei" panose="020B0604030504040204" pitchFamily="34" charset="-120"/>
              </a:rPr>
            </a:br>
            <a:r>
              <a:rPr lang="zh-TW" altLang="en-US" sz="3600" b="1" dirty="0">
                <a:solidFill>
                  <a:schemeClr val="bg1"/>
                </a:solidFill>
                <a:latin typeface="Microsoft JhengHei" panose="020B0604030504040204" pitchFamily="34" charset="-120"/>
                <a:ea typeface="Microsoft JhengHei" panose="020B0604030504040204" pitchFamily="34" charset="-120"/>
              </a:rPr>
              <a:t>精神疾病，幫助打破偏見和歧視</a:t>
            </a:r>
            <a:endParaRPr lang="en-US" altLang="zh-TW" sz="3600" b="1" dirty="0">
              <a:solidFill>
                <a:schemeClr val="bg1"/>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796662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998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0" y="108286"/>
            <a:ext cx="12131038" cy="2619924"/>
            <a:chOff x="0" y="614149"/>
            <a:chExt cx="9398480" cy="873457"/>
          </a:xfrm>
          <a:solidFill>
            <a:srgbClr val="AECFCE"/>
          </a:solidFill>
        </p:grpSpPr>
        <p:sp>
          <p:nvSpPr>
            <p:cNvPr id="14" name="Rectangle 13"/>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p:cNvSpPr txBox="1">
            <a:spLocks/>
          </p:cNvSpPr>
          <p:nvPr/>
        </p:nvSpPr>
        <p:spPr>
          <a:xfrm>
            <a:off x="418347" y="761861"/>
            <a:ext cx="10155450" cy="1433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800" b="1" dirty="0">
                <a:solidFill>
                  <a:schemeClr val="bg1"/>
                </a:solidFill>
                <a:latin typeface="Microsoft JhengHei" panose="020B0604030504040204" pitchFamily="34" charset="-120"/>
                <a:ea typeface="Microsoft JhengHei" panose="020B0604030504040204" pitchFamily="34" charset="-120"/>
                <a:cs typeface="+mn-cs"/>
              </a:rPr>
              <a:t>3.	</a:t>
            </a:r>
            <a:r>
              <a:rPr lang="zh-TW" altLang="en-US" sz="4800" b="1" dirty="0">
                <a:solidFill>
                  <a:schemeClr val="bg1"/>
                </a:solidFill>
                <a:latin typeface="Microsoft JhengHei" panose="020B0604030504040204" pitchFamily="34" charset="-120"/>
                <a:ea typeface="Microsoft JhengHei" panose="020B0604030504040204" pitchFamily="34" charset="-120"/>
                <a:cs typeface="+mn-cs"/>
              </a:rPr>
              <a:t>精神疾病只影響特定的年齡群組。</a:t>
            </a:r>
            <a:endParaRPr lang="en-US" altLang="zh-TW" sz="4800" b="1" dirty="0">
              <a:solidFill>
                <a:schemeClr val="bg1"/>
              </a:solidFill>
              <a:latin typeface="Microsoft JhengHei" panose="020B0604030504040204" pitchFamily="34" charset="-120"/>
              <a:ea typeface="Microsoft JhengHei" panose="020B0604030504040204" pitchFamily="34" charset="-120"/>
              <a:cs typeface="+mn-cs"/>
            </a:endParaRPr>
          </a:p>
        </p:txBody>
      </p:sp>
      <p:sp>
        <p:nvSpPr>
          <p:cNvPr id="25" name="Rectangle 24"/>
          <p:cNvSpPr/>
          <p:nvPr/>
        </p:nvSpPr>
        <p:spPr>
          <a:xfrm>
            <a:off x="899410" y="3156267"/>
            <a:ext cx="3270127" cy="1230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事實</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27" name="Rectangle 26"/>
          <p:cNvSpPr/>
          <p:nvPr/>
        </p:nvSpPr>
        <p:spPr>
          <a:xfrm>
            <a:off x="899409" y="5110462"/>
            <a:ext cx="3270127" cy="1230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誤解</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grpSp>
        <p:nvGrpSpPr>
          <p:cNvPr id="21" name="群組 20">
            <a:extLst>
              <a:ext uri="{FF2B5EF4-FFF2-40B4-BE49-F238E27FC236}">
                <a16:creationId xmlns:a16="http://schemas.microsoft.com/office/drawing/2014/main" id="{6698E1CD-D814-493E-9E79-6DA9A9DD391D}"/>
              </a:ext>
            </a:extLst>
          </p:cNvPr>
          <p:cNvGrpSpPr/>
          <p:nvPr/>
        </p:nvGrpSpPr>
        <p:grpSpPr>
          <a:xfrm>
            <a:off x="4419032" y="3192528"/>
            <a:ext cx="7553451" cy="3236846"/>
            <a:chOff x="1461226" y="2193292"/>
            <a:chExt cx="9511574" cy="4199821"/>
          </a:xfrm>
        </p:grpSpPr>
        <p:grpSp>
          <p:nvGrpSpPr>
            <p:cNvPr id="22" name="群組 21">
              <a:extLst>
                <a:ext uri="{FF2B5EF4-FFF2-40B4-BE49-F238E27FC236}">
                  <a16:creationId xmlns:a16="http://schemas.microsoft.com/office/drawing/2014/main" id="{1C4F31E8-DCD1-4162-98C4-16B4ECEDEB43}"/>
                </a:ext>
              </a:extLst>
            </p:cNvPr>
            <p:cNvGrpSpPr/>
            <p:nvPr/>
          </p:nvGrpSpPr>
          <p:grpSpPr>
            <a:xfrm>
              <a:off x="1461226" y="2561907"/>
              <a:ext cx="9511574" cy="3831206"/>
              <a:chOff x="1871129" y="2784803"/>
              <a:chExt cx="7664180" cy="3143427"/>
            </a:xfrm>
          </p:grpSpPr>
          <p:grpSp>
            <p:nvGrpSpPr>
              <p:cNvPr id="28" name="Group 24">
                <a:extLst>
                  <a:ext uri="{FF2B5EF4-FFF2-40B4-BE49-F238E27FC236}">
                    <a16:creationId xmlns:a16="http://schemas.microsoft.com/office/drawing/2014/main" id="{816D9197-F928-4F8B-A700-191CC4F96F44}"/>
                  </a:ext>
                </a:extLst>
              </p:cNvPr>
              <p:cNvGrpSpPr/>
              <p:nvPr/>
            </p:nvGrpSpPr>
            <p:grpSpPr>
              <a:xfrm>
                <a:off x="7742442" y="2802629"/>
                <a:ext cx="1792867" cy="2696692"/>
                <a:chOff x="9309580" y="1270082"/>
                <a:chExt cx="1792867" cy="2696692"/>
              </a:xfrm>
            </p:grpSpPr>
            <p:sp>
              <p:nvSpPr>
                <p:cNvPr id="42" name="Rectangle 47">
                  <a:extLst>
                    <a:ext uri="{FF2B5EF4-FFF2-40B4-BE49-F238E27FC236}">
                      <a16:creationId xmlns:a16="http://schemas.microsoft.com/office/drawing/2014/main" id="{FA8C5DBE-19B7-49F6-9049-95E7C46E50CC}"/>
                    </a:ext>
                  </a:extLst>
                </p:cNvPr>
                <p:cNvSpPr/>
                <p:nvPr/>
              </p:nvSpPr>
              <p:spPr>
                <a:xfrm rot="5400000">
                  <a:off x="8646702" y="1932960"/>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8FF91AF-5F00-4862-BD2D-DAB85F0B640A}"/>
                    </a:ext>
                  </a:extLst>
                </p:cNvPr>
                <p:cNvSpPr/>
                <p:nvPr/>
              </p:nvSpPr>
              <p:spPr>
                <a:xfrm>
                  <a:off x="9481119" y="2651497"/>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E11D38A-22A2-4E1A-BA72-6806C82BD382}"/>
                    </a:ext>
                  </a:extLst>
                </p:cNvPr>
                <p:cNvSpPr/>
                <p:nvPr/>
              </p:nvSpPr>
              <p:spPr>
                <a:xfrm>
                  <a:off x="9497522" y="2991569"/>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0257D9A-5A47-4338-A273-607C98CE8423}"/>
                    </a:ext>
                  </a:extLst>
                </p:cNvPr>
                <p:cNvSpPr/>
                <p:nvPr/>
              </p:nvSpPr>
              <p:spPr>
                <a:xfrm>
                  <a:off x="9497521" y="3322218"/>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52FC328-C3AD-42A0-974A-15B2B4A77F19}"/>
                    </a:ext>
                  </a:extLst>
                </p:cNvPr>
                <p:cNvSpPr/>
                <p:nvPr/>
              </p:nvSpPr>
              <p:spPr>
                <a:xfrm>
                  <a:off x="9497520" y="3687605"/>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3">
                <a:extLst>
                  <a:ext uri="{FF2B5EF4-FFF2-40B4-BE49-F238E27FC236}">
                    <a16:creationId xmlns:a16="http://schemas.microsoft.com/office/drawing/2014/main" id="{6CB398F9-A3B4-4678-850D-B61B0895F719}"/>
                  </a:ext>
                </a:extLst>
              </p:cNvPr>
              <p:cNvGrpSpPr/>
              <p:nvPr/>
            </p:nvGrpSpPr>
            <p:grpSpPr>
              <a:xfrm>
                <a:off x="1871129" y="2784803"/>
                <a:ext cx="1621328" cy="2780618"/>
                <a:chOff x="3438267" y="1252256"/>
                <a:chExt cx="1621328" cy="2780618"/>
              </a:xfrm>
            </p:grpSpPr>
            <p:sp>
              <p:nvSpPr>
                <p:cNvPr id="37" name="Rectangle 46">
                  <a:extLst>
                    <a:ext uri="{FF2B5EF4-FFF2-40B4-BE49-F238E27FC236}">
                      <a16:creationId xmlns:a16="http://schemas.microsoft.com/office/drawing/2014/main" id="{32F07651-7574-40C8-8EEF-B5FA27147111}"/>
                    </a:ext>
                  </a:extLst>
                </p:cNvPr>
                <p:cNvSpPr/>
                <p:nvPr/>
              </p:nvSpPr>
              <p:spPr>
                <a:xfrm rot="5400000">
                  <a:off x="3911166" y="1915134"/>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3">
                  <a:extLst>
                    <a:ext uri="{FF2B5EF4-FFF2-40B4-BE49-F238E27FC236}">
                      <a16:creationId xmlns:a16="http://schemas.microsoft.com/office/drawing/2014/main" id="{117C11EE-820D-4D2A-9678-0F990F24F2B6}"/>
                    </a:ext>
                  </a:extLst>
                </p:cNvPr>
                <p:cNvSpPr/>
                <p:nvPr/>
              </p:nvSpPr>
              <p:spPr>
                <a:xfrm>
                  <a:off x="3438267" y="2717597"/>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0">
                  <a:extLst>
                    <a:ext uri="{FF2B5EF4-FFF2-40B4-BE49-F238E27FC236}">
                      <a16:creationId xmlns:a16="http://schemas.microsoft.com/office/drawing/2014/main" id="{D0FA0595-3A99-483F-A766-571E75A5F4D2}"/>
                    </a:ext>
                  </a:extLst>
                </p:cNvPr>
                <p:cNvSpPr/>
                <p:nvPr/>
              </p:nvSpPr>
              <p:spPr>
                <a:xfrm>
                  <a:off x="3454670" y="3057669"/>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1">
                  <a:extLst>
                    <a:ext uri="{FF2B5EF4-FFF2-40B4-BE49-F238E27FC236}">
                      <a16:creationId xmlns:a16="http://schemas.microsoft.com/office/drawing/2014/main" id="{801C2A03-DF33-4DF0-8199-B1E75F8F9DD3}"/>
                    </a:ext>
                  </a:extLst>
                </p:cNvPr>
                <p:cNvSpPr/>
                <p:nvPr/>
              </p:nvSpPr>
              <p:spPr>
                <a:xfrm>
                  <a:off x="3454669" y="3388318"/>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2">
                  <a:extLst>
                    <a:ext uri="{FF2B5EF4-FFF2-40B4-BE49-F238E27FC236}">
                      <a16:creationId xmlns:a16="http://schemas.microsoft.com/office/drawing/2014/main" id="{2A863B56-A28F-4F26-A726-E2859BD4DF25}"/>
                    </a:ext>
                  </a:extLst>
                </p:cNvPr>
                <p:cNvSpPr/>
                <p:nvPr/>
              </p:nvSpPr>
              <p:spPr>
                <a:xfrm>
                  <a:off x="3454668" y="3753705"/>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5">
                <a:extLst>
                  <a:ext uri="{FF2B5EF4-FFF2-40B4-BE49-F238E27FC236}">
                    <a16:creationId xmlns:a16="http://schemas.microsoft.com/office/drawing/2014/main" id="{E03696EC-D9A5-4A85-B125-2A000F2B4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3158" y="4086514"/>
                <a:ext cx="1828191" cy="1738506"/>
              </a:xfrm>
              <a:prstGeom prst="rect">
                <a:avLst/>
              </a:prstGeom>
            </p:spPr>
          </p:pic>
          <p:pic>
            <p:nvPicPr>
              <p:cNvPr id="31" name="Picture 6">
                <a:extLst>
                  <a:ext uri="{FF2B5EF4-FFF2-40B4-BE49-F238E27FC236}">
                    <a16:creationId xmlns:a16="http://schemas.microsoft.com/office/drawing/2014/main" id="{17E7D571-FEF2-4065-A86D-7EAF61AAB4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1670" y="3211685"/>
                <a:ext cx="1451032" cy="2716545"/>
              </a:xfrm>
              <a:prstGeom prst="rect">
                <a:avLst/>
              </a:prstGeom>
            </p:spPr>
          </p:pic>
          <p:grpSp>
            <p:nvGrpSpPr>
              <p:cNvPr id="32" name="Group 11">
                <a:extLst>
                  <a:ext uri="{FF2B5EF4-FFF2-40B4-BE49-F238E27FC236}">
                    <a16:creationId xmlns:a16="http://schemas.microsoft.com/office/drawing/2014/main" id="{638F1951-27B3-4317-BDE5-76C7EA1D85C4}"/>
                  </a:ext>
                </a:extLst>
              </p:cNvPr>
              <p:cNvGrpSpPr/>
              <p:nvPr/>
            </p:nvGrpSpPr>
            <p:grpSpPr>
              <a:xfrm>
                <a:off x="4823160" y="4189396"/>
                <a:ext cx="1141565" cy="1635623"/>
                <a:chOff x="5667528" y="2662629"/>
                <a:chExt cx="1141565" cy="1635623"/>
              </a:xfrm>
            </p:grpSpPr>
            <p:sp>
              <p:nvSpPr>
                <p:cNvPr id="33" name="Rectangle 7">
                  <a:extLst>
                    <a:ext uri="{FF2B5EF4-FFF2-40B4-BE49-F238E27FC236}">
                      <a16:creationId xmlns:a16="http://schemas.microsoft.com/office/drawing/2014/main" id="{A7C73A94-8F60-424E-95F5-BCF13F93B44F}"/>
                    </a:ext>
                  </a:extLst>
                </p:cNvPr>
                <p:cNvSpPr/>
                <p:nvPr/>
              </p:nvSpPr>
              <p:spPr>
                <a:xfrm rot="803995">
                  <a:off x="5667528" y="2662629"/>
                  <a:ext cx="80373" cy="5706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0">
                  <a:extLst>
                    <a:ext uri="{FF2B5EF4-FFF2-40B4-BE49-F238E27FC236}">
                      <a16:creationId xmlns:a16="http://schemas.microsoft.com/office/drawing/2014/main" id="{EA96F272-4E83-4387-818C-0109F417C2F6}"/>
                    </a:ext>
                  </a:extLst>
                </p:cNvPr>
                <p:cNvSpPr/>
                <p:nvPr/>
              </p:nvSpPr>
              <p:spPr>
                <a:xfrm rot="20781240">
                  <a:off x="6728720" y="2710879"/>
                  <a:ext cx="80373" cy="5706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1">
                  <a:extLst>
                    <a:ext uri="{FF2B5EF4-FFF2-40B4-BE49-F238E27FC236}">
                      <a16:creationId xmlns:a16="http://schemas.microsoft.com/office/drawing/2014/main" id="{C8E574A8-9FB4-4035-AA6B-234EC5D4DC20}"/>
                    </a:ext>
                  </a:extLst>
                </p:cNvPr>
                <p:cNvSpPr/>
                <p:nvPr/>
              </p:nvSpPr>
              <p:spPr>
                <a:xfrm rot="16200000">
                  <a:off x="6221551" y="2454556"/>
                  <a:ext cx="53294" cy="104009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2">
                  <a:extLst>
                    <a:ext uri="{FF2B5EF4-FFF2-40B4-BE49-F238E27FC236}">
                      <a16:creationId xmlns:a16="http://schemas.microsoft.com/office/drawing/2014/main" id="{991261C8-8D78-4B19-B378-B46BCD45D043}"/>
                    </a:ext>
                  </a:extLst>
                </p:cNvPr>
                <p:cNvSpPr/>
                <p:nvPr/>
              </p:nvSpPr>
              <p:spPr>
                <a:xfrm>
                  <a:off x="6147771" y="2947955"/>
                  <a:ext cx="189339" cy="135029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4">
              <a:extLst>
                <a:ext uri="{FF2B5EF4-FFF2-40B4-BE49-F238E27FC236}">
                  <a16:creationId xmlns:a16="http://schemas.microsoft.com/office/drawing/2014/main" id="{4B080E68-2406-4898-9DC0-F7F22BD5E616}"/>
                </a:ext>
              </a:extLst>
            </p:cNvPr>
            <p:cNvGrpSpPr/>
            <p:nvPr/>
          </p:nvGrpSpPr>
          <p:grpSpPr>
            <a:xfrm>
              <a:off x="4770580" y="2193292"/>
              <a:ext cx="2291344" cy="2038757"/>
              <a:chOff x="3799362" y="1500782"/>
              <a:chExt cx="4519617" cy="4457081"/>
            </a:xfrm>
          </p:grpSpPr>
          <p:sp>
            <p:nvSpPr>
              <p:cNvPr id="24" name="Oval 5">
                <a:extLst>
                  <a:ext uri="{FF2B5EF4-FFF2-40B4-BE49-F238E27FC236}">
                    <a16:creationId xmlns:a16="http://schemas.microsoft.com/office/drawing/2014/main" id="{2E4D58D5-5DD6-48A4-853E-190CA7D57A92}"/>
                  </a:ext>
                </a:extLst>
              </p:cNvPr>
              <p:cNvSpPr/>
              <p:nvPr/>
            </p:nvSpPr>
            <p:spPr>
              <a:xfrm>
                <a:off x="3799362" y="1500782"/>
                <a:ext cx="4519617" cy="4457081"/>
              </a:xfrm>
              <a:prstGeom prst="ellipse">
                <a:avLst/>
              </a:prstGeom>
              <a:solidFill>
                <a:srgbClr val="CFE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6">
                <a:extLst>
                  <a:ext uri="{FF2B5EF4-FFF2-40B4-BE49-F238E27FC236}">
                    <a16:creationId xmlns:a16="http://schemas.microsoft.com/office/drawing/2014/main" id="{B7243808-794C-4E5A-9602-B9F790031755}"/>
                  </a:ext>
                </a:extLst>
              </p:cNvPr>
              <p:cNvSpPr txBox="1"/>
              <p:nvPr/>
            </p:nvSpPr>
            <p:spPr>
              <a:xfrm>
                <a:off x="4285852" y="2031010"/>
                <a:ext cx="3543855" cy="3431553"/>
              </a:xfrm>
              <a:prstGeom prst="rect">
                <a:avLst/>
              </a:prstGeom>
              <a:noFill/>
            </p:spPr>
            <p:txBody>
              <a:bodyPr wrap="square" rtlCol="0">
                <a:spAutoFit/>
              </a:bodyPr>
              <a:lstStyle/>
              <a:p>
                <a:pPr algn="ctr"/>
                <a:r>
                  <a:rPr lang="en-US" altLang="zh-TW" sz="9600" dirty="0">
                    <a:solidFill>
                      <a:schemeClr val="bg1"/>
                    </a:solidFill>
                    <a:latin typeface="Arial Black" panose="020B0A04020102020204" pitchFamily="34" charset="0"/>
                  </a:rPr>
                  <a:t>?</a:t>
                </a:r>
                <a:endParaRPr lang="en-US" sz="9600" dirty="0">
                  <a:solidFill>
                    <a:schemeClr val="bg1"/>
                  </a:solidFill>
                  <a:latin typeface="Arial Black" panose="020B0A04020102020204" pitchFamily="34" charset="0"/>
                </a:endParaRPr>
              </a:p>
            </p:txBody>
          </p:sp>
        </p:grpSp>
      </p:grpSp>
    </p:spTree>
    <p:extLst>
      <p:ext uri="{BB962C8B-B14F-4D97-AF65-F5344CB8AC3E}">
        <p14:creationId xmlns:p14="http://schemas.microsoft.com/office/powerpoint/2010/main" val="359581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0962"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0" y="108286"/>
            <a:ext cx="12131038" cy="2619924"/>
            <a:chOff x="0" y="614149"/>
            <a:chExt cx="9398480" cy="873457"/>
          </a:xfrm>
          <a:solidFill>
            <a:srgbClr val="AECFCE"/>
          </a:solidFill>
        </p:grpSpPr>
        <p:sp>
          <p:nvSpPr>
            <p:cNvPr id="14" name="Rectangle 13"/>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899410" y="3156267"/>
            <a:ext cx="3270127" cy="1230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事實</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26" name="Rectangle 25"/>
          <p:cNvSpPr/>
          <p:nvPr/>
        </p:nvSpPr>
        <p:spPr>
          <a:xfrm>
            <a:off x="899409" y="5110462"/>
            <a:ext cx="3270127" cy="1230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誤解</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12" name="Rounded Rectangle 11"/>
          <p:cNvSpPr/>
          <p:nvPr/>
        </p:nvSpPr>
        <p:spPr>
          <a:xfrm>
            <a:off x="4212449" y="1926442"/>
            <a:ext cx="7719840" cy="473309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zh-HK" sz="3400" dirty="0">
              <a:latin typeface="微軟正黑體" panose="020B0604030504040204" pitchFamily="34" charset="-120"/>
              <a:ea typeface="微軟正黑體" panose="020B0604030504040204" pitchFamily="34" charset="-120"/>
            </a:endParaRPr>
          </a:p>
        </p:txBody>
      </p:sp>
      <p:sp>
        <p:nvSpPr>
          <p:cNvPr id="15" name="TextBox 14"/>
          <p:cNvSpPr txBox="1"/>
          <p:nvPr/>
        </p:nvSpPr>
        <p:spPr>
          <a:xfrm>
            <a:off x="4997193" y="2054778"/>
            <a:ext cx="5852884" cy="615553"/>
          </a:xfrm>
          <a:prstGeom prst="rect">
            <a:avLst/>
          </a:prstGeom>
          <a:noFill/>
        </p:spPr>
        <p:txBody>
          <a:bodyPr wrap="none" rtlCol="0">
            <a:spAutoFit/>
          </a:bodyPr>
          <a:lstStyle/>
          <a:p>
            <a:r>
              <a:rPr lang="zh-TW" altLang="en-US" sz="3400" b="1" dirty="0">
                <a:solidFill>
                  <a:schemeClr val="accent4"/>
                </a:solidFill>
                <a:latin typeface="微軟正黑體" panose="020B0604030504040204" pitchFamily="34" charset="-120"/>
                <a:ea typeface="微軟正黑體" panose="020B0604030504040204" pitchFamily="34" charset="-120"/>
              </a:rPr>
              <a:t>任何人都有可能患上精神疾病</a:t>
            </a:r>
            <a:endParaRPr lang="zh-HK" altLang="en-US" sz="3400" b="1" dirty="0">
              <a:solidFill>
                <a:schemeClr val="accent4"/>
              </a:solidFill>
              <a:latin typeface="微軟正黑體" panose="020B0604030504040204" pitchFamily="34" charset="-120"/>
              <a:ea typeface="微軟正黑體" panose="020B0604030504040204" pitchFamily="34" charset="-120"/>
            </a:endParaRPr>
          </a:p>
        </p:txBody>
      </p:sp>
      <p:sp>
        <p:nvSpPr>
          <p:cNvPr id="16" name="TextBox 15"/>
          <p:cNvSpPr txBox="1"/>
          <p:nvPr/>
        </p:nvSpPr>
        <p:spPr>
          <a:xfrm>
            <a:off x="4493899" y="4243025"/>
            <a:ext cx="7403220" cy="2062103"/>
          </a:xfrm>
          <a:prstGeom prst="rect">
            <a:avLst/>
          </a:prstGeom>
          <a:noFill/>
        </p:spPr>
        <p:txBody>
          <a:bodyPr wrap="square" rtlCol="0">
            <a:spAutoFit/>
          </a:bodyPr>
          <a:lstStyle/>
          <a:p>
            <a:r>
              <a:rPr lang="zh-TW" altLang="en-US" sz="3200" b="1" dirty="0">
                <a:solidFill>
                  <a:schemeClr val="lt1"/>
                </a:solidFill>
                <a:latin typeface="微軟正黑體" panose="020B0604030504040204" pitchFamily="34" charset="-120"/>
                <a:ea typeface="微軟正黑體" panose="020B0604030504040204" pitchFamily="34" charset="-120"/>
              </a:rPr>
              <a:t>調查顯示平均</a:t>
            </a:r>
            <a:r>
              <a:rPr lang="zh-TW" altLang="en-US" sz="3200" b="1" dirty="0">
                <a:solidFill>
                  <a:srgbClr val="AEA9CC"/>
                </a:solidFill>
                <a:latin typeface="微軟正黑體" panose="020B0604030504040204" pitchFamily="34" charset="-120"/>
                <a:ea typeface="微軟正黑體" panose="020B0604030504040204" pitchFamily="34" charset="-120"/>
              </a:rPr>
              <a:t>每六名青年人中就有一人</a:t>
            </a:r>
            <a:r>
              <a:rPr lang="zh-TW" altLang="en-US" sz="3200" b="1" dirty="0">
                <a:solidFill>
                  <a:schemeClr val="lt1"/>
                </a:solidFill>
                <a:latin typeface="微軟正黑體" panose="020B0604030504040204" pitchFamily="34" charset="-120"/>
                <a:ea typeface="微軟正黑體" panose="020B0604030504040204" pitchFamily="34" charset="-120"/>
              </a:rPr>
              <a:t>在過去一年曾出現精神疾病的相關徵兆。</a:t>
            </a:r>
            <a:endParaRPr lang="en-US" altLang="zh-TW" sz="3200" b="1" dirty="0">
              <a:solidFill>
                <a:schemeClr val="lt1"/>
              </a:solidFill>
              <a:latin typeface="微軟正黑體" panose="020B0604030504040204" pitchFamily="34" charset="-120"/>
              <a:ea typeface="微軟正黑體" panose="020B0604030504040204" pitchFamily="34" charset="-120"/>
            </a:endParaRPr>
          </a:p>
          <a:p>
            <a:r>
              <a:rPr lang="zh-TW" altLang="en-US" sz="3200" b="1" dirty="0">
                <a:solidFill>
                  <a:schemeClr val="lt1"/>
                </a:solidFill>
                <a:latin typeface="微軟正黑體" panose="020B0604030504040204" pitchFamily="34" charset="-120"/>
                <a:ea typeface="微軟正黑體" panose="020B0604030504040204" pitchFamily="34" charset="-120"/>
              </a:rPr>
              <a:t>另一機構調查亦發現約半受訪中學生出現不同程度的精神健康問題徵狀。</a:t>
            </a:r>
          </a:p>
        </p:txBody>
      </p:sp>
      <p:sp>
        <p:nvSpPr>
          <p:cNvPr id="20" name="Title 1">
            <a:extLst>
              <a:ext uri="{FF2B5EF4-FFF2-40B4-BE49-F238E27FC236}">
                <a16:creationId xmlns:a16="http://schemas.microsoft.com/office/drawing/2014/main" id="{4DDCA1BE-A303-4AB5-AD36-1C0137C50821}"/>
              </a:ext>
            </a:extLst>
          </p:cNvPr>
          <p:cNvSpPr txBox="1">
            <a:spLocks/>
          </p:cNvSpPr>
          <p:nvPr/>
        </p:nvSpPr>
        <p:spPr>
          <a:xfrm>
            <a:off x="418347" y="761861"/>
            <a:ext cx="10155450" cy="1433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800" b="1" dirty="0">
                <a:solidFill>
                  <a:schemeClr val="bg1"/>
                </a:solidFill>
                <a:latin typeface="Microsoft JhengHei" panose="020B0604030504040204" pitchFamily="34" charset="-120"/>
                <a:ea typeface="Microsoft JhengHei" panose="020B0604030504040204" pitchFamily="34" charset="-120"/>
                <a:cs typeface="+mn-cs"/>
              </a:rPr>
              <a:t>3.	</a:t>
            </a:r>
            <a:r>
              <a:rPr lang="zh-TW" altLang="en-US" sz="4800" b="1" dirty="0">
                <a:solidFill>
                  <a:schemeClr val="bg1"/>
                </a:solidFill>
                <a:latin typeface="Microsoft JhengHei" panose="020B0604030504040204" pitchFamily="34" charset="-120"/>
                <a:ea typeface="Microsoft JhengHei" panose="020B0604030504040204" pitchFamily="34" charset="-120"/>
                <a:cs typeface="+mn-cs"/>
              </a:rPr>
              <a:t>精神疾病只影響特定的年齡群組。</a:t>
            </a:r>
            <a:endParaRPr lang="en-US" altLang="zh-TW" sz="4800" b="1" dirty="0">
              <a:solidFill>
                <a:schemeClr val="bg1"/>
              </a:solidFill>
              <a:latin typeface="Microsoft JhengHei" panose="020B0604030504040204" pitchFamily="34" charset="-120"/>
              <a:ea typeface="Microsoft JhengHei" panose="020B0604030504040204" pitchFamily="34" charset="-120"/>
              <a:cs typeface="+mn-cs"/>
            </a:endParaRPr>
          </a:p>
        </p:txBody>
      </p:sp>
      <p:grpSp>
        <p:nvGrpSpPr>
          <p:cNvPr id="3" name="群組 2">
            <a:extLst>
              <a:ext uri="{FF2B5EF4-FFF2-40B4-BE49-F238E27FC236}">
                <a16:creationId xmlns:a16="http://schemas.microsoft.com/office/drawing/2014/main" id="{817C118D-2C5C-424B-A847-68D83D6F0770}"/>
              </a:ext>
            </a:extLst>
          </p:cNvPr>
          <p:cNvGrpSpPr/>
          <p:nvPr/>
        </p:nvGrpSpPr>
        <p:grpSpPr>
          <a:xfrm>
            <a:off x="5651226" y="2741192"/>
            <a:ext cx="4175652" cy="1410930"/>
            <a:chOff x="5914279" y="2975385"/>
            <a:chExt cx="2867584" cy="897672"/>
          </a:xfrm>
        </p:grpSpPr>
        <p:pic>
          <p:nvPicPr>
            <p:cNvPr id="21" name="Picture 66">
              <a:extLst>
                <a:ext uri="{FF2B5EF4-FFF2-40B4-BE49-F238E27FC236}">
                  <a16:creationId xmlns:a16="http://schemas.microsoft.com/office/drawing/2014/main" id="{2C95A4AD-4DB5-4153-B303-17B48F5A4B6B}"/>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6426129" y="2975385"/>
              <a:ext cx="359907" cy="879773"/>
            </a:xfrm>
            <a:prstGeom prst="rect">
              <a:avLst/>
            </a:prstGeom>
          </p:spPr>
        </p:pic>
        <p:pic>
          <p:nvPicPr>
            <p:cNvPr id="22" name="Picture 67">
              <a:extLst>
                <a:ext uri="{FF2B5EF4-FFF2-40B4-BE49-F238E27FC236}">
                  <a16:creationId xmlns:a16="http://schemas.microsoft.com/office/drawing/2014/main" id="{1EB7B552-0A90-499D-BAC2-EB0639759C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4279" y="2976131"/>
              <a:ext cx="363441" cy="878648"/>
            </a:xfrm>
            <a:prstGeom prst="rect">
              <a:avLst/>
            </a:prstGeom>
          </p:spPr>
        </p:pic>
        <p:pic>
          <p:nvPicPr>
            <p:cNvPr id="23" name="Picture 66">
              <a:extLst>
                <a:ext uri="{FF2B5EF4-FFF2-40B4-BE49-F238E27FC236}">
                  <a16:creationId xmlns:a16="http://schemas.microsoft.com/office/drawing/2014/main" id="{5B088BF0-D167-41EF-8C73-814B0CA985FD}"/>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6921966" y="2989112"/>
              <a:ext cx="359907" cy="879773"/>
            </a:xfrm>
            <a:prstGeom prst="rect">
              <a:avLst/>
            </a:prstGeom>
          </p:spPr>
        </p:pic>
        <p:pic>
          <p:nvPicPr>
            <p:cNvPr id="24" name="Picture 66">
              <a:extLst>
                <a:ext uri="{FF2B5EF4-FFF2-40B4-BE49-F238E27FC236}">
                  <a16:creationId xmlns:a16="http://schemas.microsoft.com/office/drawing/2014/main" id="{019B7A13-62F8-47F2-BF0D-E8527439649E}"/>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7430282" y="2979557"/>
              <a:ext cx="359907" cy="879773"/>
            </a:xfrm>
            <a:prstGeom prst="rect">
              <a:avLst/>
            </a:prstGeom>
          </p:spPr>
        </p:pic>
        <p:pic>
          <p:nvPicPr>
            <p:cNvPr id="27" name="Picture 66">
              <a:extLst>
                <a:ext uri="{FF2B5EF4-FFF2-40B4-BE49-F238E27FC236}">
                  <a16:creationId xmlns:a16="http://schemas.microsoft.com/office/drawing/2014/main" id="{BC2CBDD0-3878-47E5-A39B-7C2630EFBC1D}"/>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7926119" y="2993284"/>
              <a:ext cx="359907" cy="879773"/>
            </a:xfrm>
            <a:prstGeom prst="rect">
              <a:avLst/>
            </a:prstGeom>
          </p:spPr>
        </p:pic>
        <p:pic>
          <p:nvPicPr>
            <p:cNvPr id="28" name="Picture 66">
              <a:extLst>
                <a:ext uri="{FF2B5EF4-FFF2-40B4-BE49-F238E27FC236}">
                  <a16:creationId xmlns:a16="http://schemas.microsoft.com/office/drawing/2014/main" id="{3F5E8C29-266A-4B02-8DD1-FE226DAD04C4}"/>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8421956" y="2989111"/>
              <a:ext cx="359907" cy="879773"/>
            </a:xfrm>
            <a:prstGeom prst="rect">
              <a:avLst/>
            </a:prstGeom>
          </p:spPr>
        </p:pic>
      </p:grpSp>
      <p:sp>
        <p:nvSpPr>
          <p:cNvPr id="31" name="TextBox 15">
            <a:extLst>
              <a:ext uri="{FF2B5EF4-FFF2-40B4-BE49-F238E27FC236}">
                <a16:creationId xmlns:a16="http://schemas.microsoft.com/office/drawing/2014/main" id="{24DE7FAE-D695-458C-8C7A-019A48584EB9}"/>
              </a:ext>
            </a:extLst>
          </p:cNvPr>
          <p:cNvSpPr txBox="1"/>
          <p:nvPr/>
        </p:nvSpPr>
        <p:spPr>
          <a:xfrm>
            <a:off x="9701848" y="3862166"/>
            <a:ext cx="2254505" cy="400110"/>
          </a:xfrm>
          <a:prstGeom prst="rect">
            <a:avLst/>
          </a:prstGeom>
          <a:noFill/>
        </p:spPr>
        <p:txBody>
          <a:bodyPr wrap="square" rtlCol="0">
            <a:spAutoFit/>
          </a:bodyPr>
          <a:lstStyle/>
          <a:p>
            <a:r>
              <a:rPr lang="en-US" altLang="zh-TW" sz="2000" b="1" dirty="0">
                <a:solidFill>
                  <a:schemeClr val="lt1"/>
                </a:solidFill>
                <a:latin typeface="微軟正黑體" panose="020B0604030504040204" pitchFamily="34" charset="-120"/>
                <a:ea typeface="微軟正黑體" panose="020B0604030504040204" pitchFamily="34" charset="-120"/>
              </a:rPr>
              <a:t>(</a:t>
            </a:r>
            <a:r>
              <a:rPr lang="zh-TW" altLang="en-US" sz="2000" b="1" dirty="0">
                <a:solidFill>
                  <a:schemeClr val="lt1"/>
                </a:solidFill>
                <a:latin typeface="微軟正黑體" panose="020B0604030504040204" pitchFamily="34" charset="-120"/>
                <a:ea typeface="微軟正黑體" panose="020B0604030504040204" pitchFamily="34" charset="-120"/>
              </a:rPr>
              <a:t>香港大學，</a:t>
            </a:r>
            <a:r>
              <a:rPr lang="en-US" altLang="zh-TW" sz="2000" b="1" dirty="0">
                <a:solidFill>
                  <a:schemeClr val="lt1"/>
                </a:solidFill>
                <a:latin typeface="微軟正黑體" panose="020B0604030504040204" pitchFamily="34" charset="-120"/>
                <a:ea typeface="微軟正黑體" panose="020B0604030504040204" pitchFamily="34" charset="-120"/>
              </a:rPr>
              <a:t>2023)</a:t>
            </a:r>
            <a:endParaRPr lang="zh-TW" altLang="en-US" sz="2000" b="1" dirty="0">
              <a:solidFill>
                <a:schemeClr val="lt1"/>
              </a:solidFill>
              <a:latin typeface="微軟正黑體" panose="020B0604030504040204" pitchFamily="34" charset="-120"/>
              <a:ea typeface="微軟正黑體" panose="020B0604030504040204" pitchFamily="34" charset="-120"/>
            </a:endParaRPr>
          </a:p>
        </p:txBody>
      </p:sp>
      <p:sp>
        <p:nvSpPr>
          <p:cNvPr id="32" name="TextBox 15">
            <a:extLst>
              <a:ext uri="{FF2B5EF4-FFF2-40B4-BE49-F238E27FC236}">
                <a16:creationId xmlns:a16="http://schemas.microsoft.com/office/drawing/2014/main" id="{0C48BDBD-D2DF-407E-B189-6133F6D5A59B}"/>
              </a:ext>
            </a:extLst>
          </p:cNvPr>
          <p:cNvSpPr txBox="1"/>
          <p:nvPr/>
        </p:nvSpPr>
        <p:spPr>
          <a:xfrm>
            <a:off x="7642657" y="6195976"/>
            <a:ext cx="3891133" cy="400110"/>
          </a:xfrm>
          <a:prstGeom prst="rect">
            <a:avLst/>
          </a:prstGeom>
          <a:noFill/>
        </p:spPr>
        <p:txBody>
          <a:bodyPr wrap="square" rtlCol="0">
            <a:spAutoFit/>
          </a:bodyPr>
          <a:lstStyle/>
          <a:p>
            <a:r>
              <a:rPr lang="en-US" altLang="zh-TW" sz="2000" b="1" dirty="0">
                <a:solidFill>
                  <a:schemeClr val="lt1"/>
                </a:solidFill>
                <a:latin typeface="微軟正黑體" panose="020B0604030504040204" pitchFamily="34" charset="-120"/>
                <a:ea typeface="微軟正黑體" panose="020B0604030504040204" pitchFamily="34" charset="-120"/>
              </a:rPr>
              <a:t>(</a:t>
            </a:r>
            <a:r>
              <a:rPr lang="zh-TW" altLang="en-US" sz="2000" b="1" dirty="0">
                <a:solidFill>
                  <a:schemeClr val="lt1"/>
                </a:solidFill>
                <a:latin typeface="微軟正黑體" panose="020B0604030504040204" pitchFamily="34" charset="-120"/>
                <a:ea typeface="微軟正黑體" panose="020B0604030504040204" pitchFamily="34" charset="-120"/>
              </a:rPr>
              <a:t>浸信會愛群社會服務處，</a:t>
            </a:r>
            <a:r>
              <a:rPr lang="en-US" altLang="zh-TW" sz="2000" b="1" dirty="0">
                <a:solidFill>
                  <a:schemeClr val="lt1"/>
                </a:solidFill>
                <a:latin typeface="微軟正黑體" panose="020B0604030504040204" pitchFamily="34" charset="-120"/>
                <a:ea typeface="微軟正黑體" panose="020B0604030504040204" pitchFamily="34" charset="-120"/>
              </a:rPr>
              <a:t>2022)</a:t>
            </a:r>
            <a:endParaRPr lang="zh-TW" altLang="en-US" sz="2000" b="1" dirty="0">
              <a:solidFill>
                <a:schemeClr val="lt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54374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998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0" y="108286"/>
            <a:ext cx="12131038" cy="2619924"/>
            <a:chOff x="0" y="614149"/>
            <a:chExt cx="9398480" cy="873457"/>
          </a:xfrm>
          <a:solidFill>
            <a:srgbClr val="AECFCE"/>
          </a:solidFill>
        </p:grpSpPr>
        <p:sp>
          <p:nvSpPr>
            <p:cNvPr id="14" name="Rectangle 13"/>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p:cNvSpPr txBox="1">
            <a:spLocks/>
          </p:cNvSpPr>
          <p:nvPr/>
        </p:nvSpPr>
        <p:spPr>
          <a:xfrm>
            <a:off x="394138" y="763261"/>
            <a:ext cx="11015278" cy="1433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800" b="1" dirty="0">
                <a:solidFill>
                  <a:schemeClr val="bg1"/>
                </a:solidFill>
                <a:latin typeface="Microsoft JhengHei" panose="020B0604030504040204" pitchFamily="34" charset="-120"/>
                <a:ea typeface="Microsoft JhengHei" panose="020B0604030504040204" pitchFamily="34" charset="-120"/>
                <a:cs typeface="+mn-cs"/>
              </a:rPr>
              <a:t>4.	</a:t>
            </a:r>
            <a:r>
              <a:rPr lang="zh-TW" altLang="en-US" sz="4800" b="1" dirty="0">
                <a:solidFill>
                  <a:schemeClr val="bg1"/>
                </a:solidFill>
                <a:latin typeface="Microsoft JhengHei" panose="020B0604030504040204" pitchFamily="34" charset="-120"/>
                <a:ea typeface="Microsoft JhengHei" panose="020B0604030504040204" pitchFamily="34" charset="-120"/>
                <a:cs typeface="+mn-cs"/>
              </a:rPr>
              <a:t>在本港的青年人當中，女性比男性較常出現抑鬱症狀。</a:t>
            </a:r>
            <a:endParaRPr lang="en-US" altLang="zh-TW" sz="4800" b="1" dirty="0">
              <a:solidFill>
                <a:schemeClr val="bg1"/>
              </a:solidFill>
              <a:latin typeface="Microsoft JhengHei" panose="020B0604030504040204" pitchFamily="34" charset="-120"/>
              <a:ea typeface="Microsoft JhengHei" panose="020B0604030504040204" pitchFamily="34" charset="-120"/>
              <a:cs typeface="+mn-cs"/>
            </a:endParaRPr>
          </a:p>
        </p:txBody>
      </p:sp>
      <p:sp>
        <p:nvSpPr>
          <p:cNvPr id="25" name="Rectangle 24"/>
          <p:cNvSpPr/>
          <p:nvPr/>
        </p:nvSpPr>
        <p:spPr>
          <a:xfrm>
            <a:off x="899410" y="3156267"/>
            <a:ext cx="3270127" cy="1230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事實</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27" name="Rectangle 26"/>
          <p:cNvSpPr/>
          <p:nvPr/>
        </p:nvSpPr>
        <p:spPr>
          <a:xfrm>
            <a:off x="899409" y="5110462"/>
            <a:ext cx="3270127" cy="1230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誤解</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grpSp>
        <p:nvGrpSpPr>
          <p:cNvPr id="21" name="群組 20">
            <a:extLst>
              <a:ext uri="{FF2B5EF4-FFF2-40B4-BE49-F238E27FC236}">
                <a16:creationId xmlns:a16="http://schemas.microsoft.com/office/drawing/2014/main" id="{03D67DD9-B771-4AF5-832D-FF522DE75B88}"/>
              </a:ext>
            </a:extLst>
          </p:cNvPr>
          <p:cNvGrpSpPr/>
          <p:nvPr/>
        </p:nvGrpSpPr>
        <p:grpSpPr>
          <a:xfrm>
            <a:off x="4419032" y="3192528"/>
            <a:ext cx="7553451" cy="3236846"/>
            <a:chOff x="1461226" y="2193292"/>
            <a:chExt cx="9511574" cy="4199821"/>
          </a:xfrm>
        </p:grpSpPr>
        <p:grpSp>
          <p:nvGrpSpPr>
            <p:cNvPr id="22" name="群組 21">
              <a:extLst>
                <a:ext uri="{FF2B5EF4-FFF2-40B4-BE49-F238E27FC236}">
                  <a16:creationId xmlns:a16="http://schemas.microsoft.com/office/drawing/2014/main" id="{3C8B5613-C12E-4D42-B6C0-F38691FD8A44}"/>
                </a:ext>
              </a:extLst>
            </p:cNvPr>
            <p:cNvGrpSpPr/>
            <p:nvPr/>
          </p:nvGrpSpPr>
          <p:grpSpPr>
            <a:xfrm>
              <a:off x="1461226" y="2561907"/>
              <a:ext cx="9511574" cy="3831206"/>
              <a:chOff x="1871129" y="2784803"/>
              <a:chExt cx="7664180" cy="3143427"/>
            </a:xfrm>
          </p:grpSpPr>
          <p:grpSp>
            <p:nvGrpSpPr>
              <p:cNvPr id="28" name="Group 24">
                <a:extLst>
                  <a:ext uri="{FF2B5EF4-FFF2-40B4-BE49-F238E27FC236}">
                    <a16:creationId xmlns:a16="http://schemas.microsoft.com/office/drawing/2014/main" id="{0DA0AD58-3423-4AA2-A13F-6A9B39D88529}"/>
                  </a:ext>
                </a:extLst>
              </p:cNvPr>
              <p:cNvGrpSpPr/>
              <p:nvPr/>
            </p:nvGrpSpPr>
            <p:grpSpPr>
              <a:xfrm>
                <a:off x="7742442" y="2802629"/>
                <a:ext cx="1792867" cy="2696692"/>
                <a:chOff x="9309580" y="1270082"/>
                <a:chExt cx="1792867" cy="2696692"/>
              </a:xfrm>
            </p:grpSpPr>
            <p:sp>
              <p:nvSpPr>
                <p:cNvPr id="42" name="Rectangle 47">
                  <a:extLst>
                    <a:ext uri="{FF2B5EF4-FFF2-40B4-BE49-F238E27FC236}">
                      <a16:creationId xmlns:a16="http://schemas.microsoft.com/office/drawing/2014/main" id="{C0099EB9-E04B-473B-B0AF-203C87CBDA40}"/>
                    </a:ext>
                  </a:extLst>
                </p:cNvPr>
                <p:cNvSpPr/>
                <p:nvPr/>
              </p:nvSpPr>
              <p:spPr>
                <a:xfrm rot="5400000">
                  <a:off x="8646702" y="1932960"/>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A19FD66-D7DE-42C6-B73F-CB6438F112DE}"/>
                    </a:ext>
                  </a:extLst>
                </p:cNvPr>
                <p:cNvSpPr/>
                <p:nvPr/>
              </p:nvSpPr>
              <p:spPr>
                <a:xfrm>
                  <a:off x="9481119" y="2651497"/>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BBC6A2F-13A5-492D-BB3B-986824AF4102}"/>
                    </a:ext>
                  </a:extLst>
                </p:cNvPr>
                <p:cNvSpPr/>
                <p:nvPr/>
              </p:nvSpPr>
              <p:spPr>
                <a:xfrm>
                  <a:off x="9497522" y="2991569"/>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B7E26CD-1E4A-4124-866B-76285637F286}"/>
                    </a:ext>
                  </a:extLst>
                </p:cNvPr>
                <p:cNvSpPr/>
                <p:nvPr/>
              </p:nvSpPr>
              <p:spPr>
                <a:xfrm>
                  <a:off x="9497521" y="3322218"/>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2E95097-B2F8-4120-885E-8EC2C704526E}"/>
                    </a:ext>
                  </a:extLst>
                </p:cNvPr>
                <p:cNvSpPr/>
                <p:nvPr/>
              </p:nvSpPr>
              <p:spPr>
                <a:xfrm>
                  <a:off x="9497520" y="3687605"/>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3">
                <a:extLst>
                  <a:ext uri="{FF2B5EF4-FFF2-40B4-BE49-F238E27FC236}">
                    <a16:creationId xmlns:a16="http://schemas.microsoft.com/office/drawing/2014/main" id="{9E189EBD-1511-49A4-84B3-6B6FD3DE7771}"/>
                  </a:ext>
                </a:extLst>
              </p:cNvPr>
              <p:cNvGrpSpPr/>
              <p:nvPr/>
            </p:nvGrpSpPr>
            <p:grpSpPr>
              <a:xfrm>
                <a:off x="1871129" y="2784803"/>
                <a:ext cx="1621328" cy="2780618"/>
                <a:chOff x="3438267" y="1252256"/>
                <a:chExt cx="1621328" cy="2780618"/>
              </a:xfrm>
            </p:grpSpPr>
            <p:sp>
              <p:nvSpPr>
                <p:cNvPr id="37" name="Rectangle 46">
                  <a:extLst>
                    <a:ext uri="{FF2B5EF4-FFF2-40B4-BE49-F238E27FC236}">
                      <a16:creationId xmlns:a16="http://schemas.microsoft.com/office/drawing/2014/main" id="{12CBD27C-546A-4559-A198-AFCA4C86CF3A}"/>
                    </a:ext>
                  </a:extLst>
                </p:cNvPr>
                <p:cNvSpPr/>
                <p:nvPr/>
              </p:nvSpPr>
              <p:spPr>
                <a:xfrm rot="5400000">
                  <a:off x="3911166" y="1915134"/>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3">
                  <a:extLst>
                    <a:ext uri="{FF2B5EF4-FFF2-40B4-BE49-F238E27FC236}">
                      <a16:creationId xmlns:a16="http://schemas.microsoft.com/office/drawing/2014/main" id="{56906730-3B0B-48D1-82DB-C8F4CB276065}"/>
                    </a:ext>
                  </a:extLst>
                </p:cNvPr>
                <p:cNvSpPr/>
                <p:nvPr/>
              </p:nvSpPr>
              <p:spPr>
                <a:xfrm>
                  <a:off x="3438267" y="2717597"/>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0">
                  <a:extLst>
                    <a:ext uri="{FF2B5EF4-FFF2-40B4-BE49-F238E27FC236}">
                      <a16:creationId xmlns:a16="http://schemas.microsoft.com/office/drawing/2014/main" id="{4A064877-DA0B-4DF7-982B-FB52EF43795E}"/>
                    </a:ext>
                  </a:extLst>
                </p:cNvPr>
                <p:cNvSpPr/>
                <p:nvPr/>
              </p:nvSpPr>
              <p:spPr>
                <a:xfrm>
                  <a:off x="3454670" y="3057669"/>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1">
                  <a:extLst>
                    <a:ext uri="{FF2B5EF4-FFF2-40B4-BE49-F238E27FC236}">
                      <a16:creationId xmlns:a16="http://schemas.microsoft.com/office/drawing/2014/main" id="{8A7D01B4-3D06-479C-9AF8-653D172E023E}"/>
                    </a:ext>
                  </a:extLst>
                </p:cNvPr>
                <p:cNvSpPr/>
                <p:nvPr/>
              </p:nvSpPr>
              <p:spPr>
                <a:xfrm>
                  <a:off x="3454669" y="3388318"/>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2">
                  <a:extLst>
                    <a:ext uri="{FF2B5EF4-FFF2-40B4-BE49-F238E27FC236}">
                      <a16:creationId xmlns:a16="http://schemas.microsoft.com/office/drawing/2014/main" id="{5BC621CE-05C3-4097-9F52-C7654D80A4FC}"/>
                    </a:ext>
                  </a:extLst>
                </p:cNvPr>
                <p:cNvSpPr/>
                <p:nvPr/>
              </p:nvSpPr>
              <p:spPr>
                <a:xfrm>
                  <a:off x="3454668" y="3753705"/>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5">
                <a:extLst>
                  <a:ext uri="{FF2B5EF4-FFF2-40B4-BE49-F238E27FC236}">
                    <a16:creationId xmlns:a16="http://schemas.microsoft.com/office/drawing/2014/main" id="{DA616480-13C5-44FD-AAF6-018B13EB0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3158" y="4086514"/>
                <a:ext cx="1828191" cy="1738506"/>
              </a:xfrm>
              <a:prstGeom prst="rect">
                <a:avLst/>
              </a:prstGeom>
            </p:spPr>
          </p:pic>
          <p:pic>
            <p:nvPicPr>
              <p:cNvPr id="31" name="Picture 6">
                <a:extLst>
                  <a:ext uri="{FF2B5EF4-FFF2-40B4-BE49-F238E27FC236}">
                    <a16:creationId xmlns:a16="http://schemas.microsoft.com/office/drawing/2014/main" id="{FCD8A252-550C-4665-AED2-46F170DBB2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1670" y="3211685"/>
                <a:ext cx="1451032" cy="2716545"/>
              </a:xfrm>
              <a:prstGeom prst="rect">
                <a:avLst/>
              </a:prstGeom>
            </p:spPr>
          </p:pic>
          <p:grpSp>
            <p:nvGrpSpPr>
              <p:cNvPr id="32" name="Group 11">
                <a:extLst>
                  <a:ext uri="{FF2B5EF4-FFF2-40B4-BE49-F238E27FC236}">
                    <a16:creationId xmlns:a16="http://schemas.microsoft.com/office/drawing/2014/main" id="{276AC83C-FC18-44FA-83E7-71026488F0FF}"/>
                  </a:ext>
                </a:extLst>
              </p:cNvPr>
              <p:cNvGrpSpPr/>
              <p:nvPr/>
            </p:nvGrpSpPr>
            <p:grpSpPr>
              <a:xfrm>
                <a:off x="4823160" y="4189396"/>
                <a:ext cx="1141565" cy="1635623"/>
                <a:chOff x="5667528" y="2662629"/>
                <a:chExt cx="1141565" cy="1635623"/>
              </a:xfrm>
            </p:grpSpPr>
            <p:sp>
              <p:nvSpPr>
                <p:cNvPr id="33" name="Rectangle 7">
                  <a:extLst>
                    <a:ext uri="{FF2B5EF4-FFF2-40B4-BE49-F238E27FC236}">
                      <a16:creationId xmlns:a16="http://schemas.microsoft.com/office/drawing/2014/main" id="{620EEBA6-12A8-4247-B5DC-62E478DA82F1}"/>
                    </a:ext>
                  </a:extLst>
                </p:cNvPr>
                <p:cNvSpPr/>
                <p:nvPr/>
              </p:nvSpPr>
              <p:spPr>
                <a:xfrm rot="803995">
                  <a:off x="5667528" y="2662629"/>
                  <a:ext cx="80373" cy="5706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0">
                  <a:extLst>
                    <a:ext uri="{FF2B5EF4-FFF2-40B4-BE49-F238E27FC236}">
                      <a16:creationId xmlns:a16="http://schemas.microsoft.com/office/drawing/2014/main" id="{1D28E176-5830-408A-885D-91F51BE1FFA8}"/>
                    </a:ext>
                  </a:extLst>
                </p:cNvPr>
                <p:cNvSpPr/>
                <p:nvPr/>
              </p:nvSpPr>
              <p:spPr>
                <a:xfrm rot="20781240">
                  <a:off x="6728720" y="2710879"/>
                  <a:ext cx="80373" cy="5706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1">
                  <a:extLst>
                    <a:ext uri="{FF2B5EF4-FFF2-40B4-BE49-F238E27FC236}">
                      <a16:creationId xmlns:a16="http://schemas.microsoft.com/office/drawing/2014/main" id="{155BC708-EC04-445F-990E-F5463D83BABF}"/>
                    </a:ext>
                  </a:extLst>
                </p:cNvPr>
                <p:cNvSpPr/>
                <p:nvPr/>
              </p:nvSpPr>
              <p:spPr>
                <a:xfrm rot="16200000">
                  <a:off x="6221551" y="2454556"/>
                  <a:ext cx="53294" cy="104009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2">
                  <a:extLst>
                    <a:ext uri="{FF2B5EF4-FFF2-40B4-BE49-F238E27FC236}">
                      <a16:creationId xmlns:a16="http://schemas.microsoft.com/office/drawing/2014/main" id="{E2CE638A-3DD6-4AC9-BC88-26FBF6497647}"/>
                    </a:ext>
                  </a:extLst>
                </p:cNvPr>
                <p:cNvSpPr/>
                <p:nvPr/>
              </p:nvSpPr>
              <p:spPr>
                <a:xfrm>
                  <a:off x="6147771" y="2947955"/>
                  <a:ext cx="189339" cy="135029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4">
              <a:extLst>
                <a:ext uri="{FF2B5EF4-FFF2-40B4-BE49-F238E27FC236}">
                  <a16:creationId xmlns:a16="http://schemas.microsoft.com/office/drawing/2014/main" id="{A9C126C2-8337-4A0C-9404-3C1A480739F4}"/>
                </a:ext>
              </a:extLst>
            </p:cNvPr>
            <p:cNvGrpSpPr/>
            <p:nvPr/>
          </p:nvGrpSpPr>
          <p:grpSpPr>
            <a:xfrm>
              <a:off x="4770580" y="2193292"/>
              <a:ext cx="2291344" cy="2038757"/>
              <a:chOff x="3799362" y="1500782"/>
              <a:chExt cx="4519617" cy="4457081"/>
            </a:xfrm>
          </p:grpSpPr>
          <p:sp>
            <p:nvSpPr>
              <p:cNvPr id="24" name="Oval 5">
                <a:extLst>
                  <a:ext uri="{FF2B5EF4-FFF2-40B4-BE49-F238E27FC236}">
                    <a16:creationId xmlns:a16="http://schemas.microsoft.com/office/drawing/2014/main" id="{B8ED89BD-F00A-4F95-A3AF-1F8E180AF512}"/>
                  </a:ext>
                </a:extLst>
              </p:cNvPr>
              <p:cNvSpPr/>
              <p:nvPr/>
            </p:nvSpPr>
            <p:spPr>
              <a:xfrm>
                <a:off x="3799362" y="1500782"/>
                <a:ext cx="4519617" cy="4457081"/>
              </a:xfrm>
              <a:prstGeom prst="ellipse">
                <a:avLst/>
              </a:prstGeom>
              <a:solidFill>
                <a:srgbClr val="CFE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6">
                <a:extLst>
                  <a:ext uri="{FF2B5EF4-FFF2-40B4-BE49-F238E27FC236}">
                    <a16:creationId xmlns:a16="http://schemas.microsoft.com/office/drawing/2014/main" id="{FF08A2E8-575B-439E-8748-A26446CAFCC7}"/>
                  </a:ext>
                </a:extLst>
              </p:cNvPr>
              <p:cNvSpPr txBox="1"/>
              <p:nvPr/>
            </p:nvSpPr>
            <p:spPr>
              <a:xfrm>
                <a:off x="4285852" y="2031010"/>
                <a:ext cx="3543855" cy="3431553"/>
              </a:xfrm>
              <a:prstGeom prst="rect">
                <a:avLst/>
              </a:prstGeom>
              <a:noFill/>
            </p:spPr>
            <p:txBody>
              <a:bodyPr wrap="square" rtlCol="0">
                <a:spAutoFit/>
              </a:bodyPr>
              <a:lstStyle/>
              <a:p>
                <a:pPr algn="ctr"/>
                <a:r>
                  <a:rPr lang="en-US" altLang="zh-TW" sz="9600" dirty="0">
                    <a:solidFill>
                      <a:schemeClr val="bg1"/>
                    </a:solidFill>
                    <a:latin typeface="Arial Black" panose="020B0A04020102020204" pitchFamily="34" charset="0"/>
                  </a:rPr>
                  <a:t>?</a:t>
                </a:r>
                <a:endParaRPr lang="en-US" sz="9600" dirty="0">
                  <a:solidFill>
                    <a:schemeClr val="bg1"/>
                  </a:solidFill>
                  <a:latin typeface="Arial Black" panose="020B0A04020102020204" pitchFamily="34" charset="0"/>
                </a:endParaRPr>
              </a:p>
            </p:txBody>
          </p:sp>
        </p:grpSp>
      </p:grpSp>
    </p:spTree>
    <p:extLst>
      <p:ext uri="{BB962C8B-B14F-4D97-AF65-F5344CB8AC3E}">
        <p14:creationId xmlns:p14="http://schemas.microsoft.com/office/powerpoint/2010/main" val="2903397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998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0" y="108286"/>
            <a:ext cx="12131038" cy="2619924"/>
            <a:chOff x="0" y="614149"/>
            <a:chExt cx="9398480" cy="873457"/>
          </a:xfrm>
          <a:solidFill>
            <a:srgbClr val="AECFCE"/>
          </a:solidFill>
        </p:grpSpPr>
        <p:sp>
          <p:nvSpPr>
            <p:cNvPr id="14" name="Rectangle 13"/>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p:cNvSpPr/>
          <p:nvPr/>
        </p:nvSpPr>
        <p:spPr>
          <a:xfrm>
            <a:off x="899409" y="5110462"/>
            <a:ext cx="3270127" cy="1230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誤解</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21" name="Rounded Rectangle 20"/>
          <p:cNvSpPr/>
          <p:nvPr/>
        </p:nvSpPr>
        <p:spPr>
          <a:xfrm>
            <a:off x="4378569" y="2434330"/>
            <a:ext cx="7752469" cy="402877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zh-HK" sz="3400" dirty="0">
              <a:latin typeface="微軟正黑體" panose="020B0604030504040204" pitchFamily="34" charset="-120"/>
              <a:ea typeface="微軟正黑體" panose="020B0604030504040204" pitchFamily="34" charset="-120"/>
            </a:endParaRPr>
          </a:p>
        </p:txBody>
      </p:sp>
      <p:sp>
        <p:nvSpPr>
          <p:cNvPr id="11" name="Rectangle 10"/>
          <p:cNvSpPr/>
          <p:nvPr/>
        </p:nvSpPr>
        <p:spPr>
          <a:xfrm>
            <a:off x="899410" y="3156267"/>
            <a:ext cx="3270127" cy="1230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事實</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pic>
        <p:nvPicPr>
          <p:cNvPr id="2" name="Picture 1"/>
          <p:cNvPicPr>
            <a:picLocks noChangeAspect="1"/>
          </p:cNvPicPr>
          <p:nvPr/>
        </p:nvPicPr>
        <p:blipFill rotWithShape="1">
          <a:blip r:embed="rId3">
            <a:clrChange>
              <a:clrFrom>
                <a:srgbClr val="000000"/>
              </a:clrFrom>
              <a:clrTo>
                <a:srgbClr val="000000">
                  <a:alpha val="0"/>
                </a:srgbClr>
              </a:clrTo>
            </a:clrChange>
          </a:blip>
          <a:srcRect l="8127"/>
          <a:stretch/>
        </p:blipFill>
        <p:spPr>
          <a:xfrm flipH="1">
            <a:off x="4253760" y="2965560"/>
            <a:ext cx="2541089" cy="2267266"/>
          </a:xfrm>
          <a:prstGeom prst="rect">
            <a:avLst/>
          </a:prstGeom>
        </p:spPr>
      </p:pic>
      <p:sp>
        <p:nvSpPr>
          <p:cNvPr id="12" name="TextBox 11"/>
          <p:cNvSpPr txBox="1"/>
          <p:nvPr/>
        </p:nvSpPr>
        <p:spPr>
          <a:xfrm>
            <a:off x="4470680" y="5232826"/>
            <a:ext cx="2159566" cy="707886"/>
          </a:xfrm>
          <a:prstGeom prst="rect">
            <a:avLst/>
          </a:prstGeom>
          <a:noFill/>
        </p:spPr>
        <p:txBody>
          <a:bodyPr wrap="none" rtlCol="0">
            <a:spAutoFit/>
          </a:bodyPr>
          <a:lstStyle/>
          <a:p>
            <a:r>
              <a:rPr lang="zh-TW" altLang="en-US" sz="4000" b="1" dirty="0">
                <a:solidFill>
                  <a:schemeClr val="accent4"/>
                </a:solidFill>
                <a:latin typeface="微軟正黑體" panose="020B0604030504040204" pitchFamily="34" charset="-120"/>
                <a:ea typeface="微軟正黑體" panose="020B0604030504040204" pitchFamily="34" charset="-120"/>
              </a:rPr>
              <a:t>１</a:t>
            </a:r>
            <a:r>
              <a:rPr lang="en-US" altLang="zh-TW" sz="4000" b="1" dirty="0">
                <a:solidFill>
                  <a:schemeClr val="accent4"/>
                </a:solidFill>
                <a:latin typeface="微軟正黑體" panose="020B0604030504040204" pitchFamily="34" charset="-120"/>
                <a:ea typeface="微軟正黑體" panose="020B0604030504040204" pitchFamily="34" charset="-120"/>
              </a:rPr>
              <a:t>.7</a:t>
            </a:r>
            <a:r>
              <a:rPr lang="zh-TW" altLang="en-US" sz="4000" b="1" dirty="0">
                <a:solidFill>
                  <a:schemeClr val="accent4"/>
                </a:solidFill>
                <a:latin typeface="微軟正黑體" panose="020B0604030504040204" pitchFamily="34" charset="-120"/>
                <a:ea typeface="微軟正黑體" panose="020B0604030504040204" pitchFamily="34" charset="-120"/>
              </a:rPr>
              <a:t>：１</a:t>
            </a:r>
            <a:endParaRPr lang="en-US" altLang="zh-TW" sz="4000" b="1" dirty="0">
              <a:solidFill>
                <a:schemeClr val="accent4"/>
              </a:solidFill>
              <a:latin typeface="微軟正黑體" panose="020B0604030504040204" pitchFamily="34" charset="-120"/>
              <a:ea typeface="微軟正黑體" panose="020B0604030504040204" pitchFamily="34" charset="-120"/>
            </a:endParaRPr>
          </a:p>
        </p:txBody>
      </p:sp>
      <p:sp>
        <p:nvSpPr>
          <p:cNvPr id="16" name="TextBox 15"/>
          <p:cNvSpPr txBox="1"/>
          <p:nvPr/>
        </p:nvSpPr>
        <p:spPr>
          <a:xfrm>
            <a:off x="6417574" y="2821506"/>
            <a:ext cx="5505722" cy="3385542"/>
          </a:xfrm>
          <a:prstGeom prst="rect">
            <a:avLst/>
          </a:prstGeom>
          <a:noFill/>
        </p:spPr>
        <p:txBody>
          <a:bodyPr wrap="square" rtlCol="0">
            <a:spAutoFit/>
          </a:bodyPr>
          <a:lstStyle/>
          <a:p>
            <a:pPr marL="571500" indent="-571500">
              <a:spcBef>
                <a:spcPts val="1200"/>
              </a:spcBef>
              <a:buClr>
                <a:srgbClr val="96D7C6"/>
              </a:buClr>
              <a:buFont typeface="Wingdings" panose="05000000000000000000" pitchFamily="2" charset="2"/>
              <a:buChar char="l"/>
            </a:pPr>
            <a:r>
              <a:rPr lang="zh-TW" altLang="en-US" sz="3400" b="1" dirty="0">
                <a:solidFill>
                  <a:schemeClr val="bg1"/>
                </a:solidFill>
                <a:latin typeface="Microsoft JhengHei" panose="020B0604030504040204" pitchFamily="34" charset="-120"/>
                <a:ea typeface="Microsoft JhengHei" panose="020B0604030504040204" pitchFamily="34" charset="-120"/>
              </a:rPr>
              <a:t>但值得留意，有精神科醫生指出男性較少表達情緒，認為求助是軟弱的表現，使他們更少求助。</a:t>
            </a:r>
            <a:endParaRPr lang="en-US" altLang="zh-TW" sz="3400" b="1" dirty="0">
              <a:solidFill>
                <a:schemeClr val="bg1"/>
              </a:solidFill>
              <a:latin typeface="Microsoft JhengHei" panose="020B0604030504040204" pitchFamily="34" charset="-120"/>
              <a:ea typeface="Microsoft JhengHei" panose="020B0604030504040204" pitchFamily="34" charset="-120"/>
            </a:endParaRPr>
          </a:p>
          <a:p>
            <a:pPr marL="571500" indent="-571500">
              <a:spcBef>
                <a:spcPts val="1200"/>
              </a:spcBef>
              <a:buClr>
                <a:srgbClr val="96D7C6"/>
              </a:buClr>
              <a:buFont typeface="Wingdings" panose="05000000000000000000" pitchFamily="2" charset="2"/>
              <a:buChar char="l"/>
            </a:pPr>
            <a:r>
              <a:rPr lang="zh-TW" altLang="en-US" sz="3400" b="1" dirty="0">
                <a:solidFill>
                  <a:schemeClr val="bg1"/>
                </a:solidFill>
                <a:latin typeface="Microsoft JhengHei" panose="020B0604030504040204" pitchFamily="34" charset="-120"/>
                <a:ea typeface="Microsoft JhengHei" panose="020B0604030504040204" pitchFamily="34" charset="-120"/>
              </a:rPr>
              <a:t>男性面臨精神健康問題的風險未必低於女性。</a:t>
            </a:r>
          </a:p>
        </p:txBody>
      </p:sp>
      <p:sp>
        <p:nvSpPr>
          <p:cNvPr id="15" name="Title 1">
            <a:extLst>
              <a:ext uri="{FF2B5EF4-FFF2-40B4-BE49-F238E27FC236}">
                <a16:creationId xmlns:a16="http://schemas.microsoft.com/office/drawing/2014/main" id="{054159DA-F089-4D53-8D31-9F21D94068F3}"/>
              </a:ext>
            </a:extLst>
          </p:cNvPr>
          <p:cNvSpPr txBox="1">
            <a:spLocks/>
          </p:cNvSpPr>
          <p:nvPr/>
        </p:nvSpPr>
        <p:spPr>
          <a:xfrm>
            <a:off x="394138" y="763261"/>
            <a:ext cx="11015278" cy="1433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800" b="1" dirty="0">
                <a:solidFill>
                  <a:schemeClr val="bg1"/>
                </a:solidFill>
                <a:latin typeface="Microsoft JhengHei" panose="020B0604030504040204" pitchFamily="34" charset="-120"/>
                <a:ea typeface="Microsoft JhengHei" panose="020B0604030504040204" pitchFamily="34" charset="-120"/>
                <a:cs typeface="+mn-cs"/>
              </a:rPr>
              <a:t>4.	</a:t>
            </a:r>
            <a:r>
              <a:rPr lang="zh-TW" altLang="en-US" sz="4800" b="1" dirty="0">
                <a:solidFill>
                  <a:schemeClr val="bg1"/>
                </a:solidFill>
                <a:latin typeface="Microsoft JhengHei" panose="020B0604030504040204" pitchFamily="34" charset="-120"/>
                <a:ea typeface="Microsoft JhengHei" panose="020B0604030504040204" pitchFamily="34" charset="-120"/>
                <a:cs typeface="+mn-cs"/>
              </a:rPr>
              <a:t>在本港的青年人當中，女性比男性較常出現抑鬱症狀。</a:t>
            </a:r>
            <a:endParaRPr lang="en-US" altLang="zh-TW" sz="4800" b="1" dirty="0">
              <a:solidFill>
                <a:schemeClr val="bg1"/>
              </a:solidFill>
              <a:latin typeface="Microsoft JhengHei" panose="020B0604030504040204" pitchFamily="34" charset="-120"/>
              <a:ea typeface="Microsoft JhengHei" panose="020B0604030504040204" pitchFamily="34" charset="-120"/>
              <a:cs typeface="+mn-cs"/>
            </a:endParaRPr>
          </a:p>
        </p:txBody>
      </p:sp>
      <p:sp>
        <p:nvSpPr>
          <p:cNvPr id="13" name="TextBox 15">
            <a:extLst>
              <a:ext uri="{FF2B5EF4-FFF2-40B4-BE49-F238E27FC236}">
                <a16:creationId xmlns:a16="http://schemas.microsoft.com/office/drawing/2014/main" id="{97E15560-B4CB-4383-ACD0-712266CA215B}"/>
              </a:ext>
            </a:extLst>
          </p:cNvPr>
          <p:cNvSpPr txBox="1"/>
          <p:nvPr/>
        </p:nvSpPr>
        <p:spPr>
          <a:xfrm>
            <a:off x="4584774" y="5845357"/>
            <a:ext cx="2254505" cy="400110"/>
          </a:xfrm>
          <a:prstGeom prst="rect">
            <a:avLst/>
          </a:prstGeom>
          <a:noFill/>
        </p:spPr>
        <p:txBody>
          <a:bodyPr wrap="square" rtlCol="0">
            <a:spAutoFit/>
          </a:bodyPr>
          <a:lstStyle/>
          <a:p>
            <a:r>
              <a:rPr lang="en-US" altLang="zh-TW" sz="2000" b="1" dirty="0">
                <a:solidFill>
                  <a:schemeClr val="lt1"/>
                </a:solidFill>
                <a:latin typeface="微軟正黑體" panose="020B0604030504040204" pitchFamily="34" charset="-120"/>
                <a:ea typeface="微軟正黑體" panose="020B0604030504040204" pitchFamily="34" charset="-120"/>
              </a:rPr>
              <a:t>(</a:t>
            </a:r>
            <a:r>
              <a:rPr lang="zh-TW" altLang="en-US" sz="2000" b="1" dirty="0">
                <a:solidFill>
                  <a:schemeClr val="lt1"/>
                </a:solidFill>
                <a:latin typeface="微軟正黑體" panose="020B0604030504040204" pitchFamily="34" charset="-120"/>
                <a:ea typeface="微軟正黑體" panose="020B0604030504040204" pitchFamily="34" charset="-120"/>
              </a:rPr>
              <a:t>香港大學，</a:t>
            </a:r>
            <a:r>
              <a:rPr lang="en-US" altLang="zh-TW" sz="2000" b="1" dirty="0">
                <a:solidFill>
                  <a:schemeClr val="lt1"/>
                </a:solidFill>
                <a:latin typeface="微軟正黑體" panose="020B0604030504040204" pitchFamily="34" charset="-120"/>
                <a:ea typeface="微軟正黑體" panose="020B0604030504040204" pitchFamily="34" charset="-120"/>
              </a:rPr>
              <a:t>2023)</a:t>
            </a:r>
            <a:endParaRPr lang="zh-TW" altLang="en-US" sz="2000" b="1" dirty="0">
              <a:solidFill>
                <a:schemeClr val="lt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2349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2C94F28-D2DF-4A24-8FBF-C20854F18208}"/>
              </a:ext>
            </a:extLst>
          </p:cNvPr>
          <p:cNvSpPr/>
          <p:nvPr/>
        </p:nvSpPr>
        <p:spPr>
          <a:xfrm>
            <a:off x="-12700" y="0"/>
            <a:ext cx="9061165" cy="6857999"/>
          </a:xfrm>
          <a:prstGeom prst="rect">
            <a:avLst/>
          </a:prstGeom>
          <a:solidFill>
            <a:srgbClr val="AE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Title 3"/>
          <p:cNvSpPr>
            <a:spLocks noGrp="1"/>
          </p:cNvSpPr>
          <p:nvPr>
            <p:ph type="title"/>
          </p:nvPr>
        </p:nvSpPr>
        <p:spPr>
          <a:xfrm>
            <a:off x="386792" y="1734413"/>
            <a:ext cx="10515600" cy="2852737"/>
          </a:xfrm>
        </p:spPr>
        <p:txBody>
          <a:bodyPr/>
          <a:lstStyle/>
          <a:p>
            <a:r>
              <a:rPr lang="zh-TW" altLang="en-US" b="1" dirty="0">
                <a:solidFill>
                  <a:schemeClr val="bg1"/>
                </a:solidFill>
                <a:latin typeface="Microsoft JhengHei" panose="020B0604030504040204" pitchFamily="34" charset="-120"/>
                <a:ea typeface="Microsoft JhengHei" panose="020B0604030504040204" pitchFamily="34" charset="-120"/>
              </a:rPr>
              <a:t>引入</a:t>
            </a:r>
          </a:p>
        </p:txBody>
      </p:sp>
      <p:sp>
        <p:nvSpPr>
          <p:cNvPr id="8" name="矩形 7">
            <a:extLst>
              <a:ext uri="{FF2B5EF4-FFF2-40B4-BE49-F238E27FC236}">
                <a16:creationId xmlns:a16="http://schemas.microsoft.com/office/drawing/2014/main" id="{ED921629-0B49-4DB2-86B6-37F1656D5568}"/>
              </a:ext>
            </a:extLst>
          </p:cNvPr>
          <p:cNvSpPr/>
          <p:nvPr/>
        </p:nvSpPr>
        <p:spPr>
          <a:xfrm>
            <a:off x="8770902" y="1"/>
            <a:ext cx="3451668" cy="6857999"/>
          </a:xfrm>
          <a:prstGeom prst="rect">
            <a:avLst/>
          </a:prstGeom>
          <a:solidFill>
            <a:srgbClr val="AEC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9" name="圖片 8">
            <a:extLst>
              <a:ext uri="{FF2B5EF4-FFF2-40B4-BE49-F238E27FC236}">
                <a16:creationId xmlns:a16="http://schemas.microsoft.com/office/drawing/2014/main" id="{AF8D32CB-BA61-4513-9444-A5E33AF0E31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4004071"/>
            <a:ext cx="8770902" cy="749471"/>
          </a:xfrm>
          <a:prstGeom prst="rect">
            <a:avLst/>
          </a:prstGeom>
        </p:spPr>
      </p:pic>
    </p:spTree>
    <p:extLst>
      <p:ext uri="{BB962C8B-B14F-4D97-AF65-F5344CB8AC3E}">
        <p14:creationId xmlns:p14="http://schemas.microsoft.com/office/powerpoint/2010/main" val="1349190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998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0" y="108286"/>
            <a:ext cx="12131038" cy="2619924"/>
            <a:chOff x="0" y="614149"/>
            <a:chExt cx="9398480" cy="873457"/>
          </a:xfrm>
          <a:solidFill>
            <a:srgbClr val="AECFCE"/>
          </a:solidFill>
        </p:grpSpPr>
        <p:sp>
          <p:nvSpPr>
            <p:cNvPr id="14" name="Rectangle 13"/>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p:cNvSpPr txBox="1">
            <a:spLocks/>
          </p:cNvSpPr>
          <p:nvPr/>
        </p:nvSpPr>
        <p:spPr>
          <a:xfrm>
            <a:off x="245098" y="763261"/>
            <a:ext cx="11885940" cy="1433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800" b="1" dirty="0">
                <a:solidFill>
                  <a:schemeClr val="bg1"/>
                </a:solidFill>
                <a:latin typeface="Microsoft JhengHei" panose="020B0604030504040204" pitchFamily="34" charset="-120"/>
                <a:ea typeface="Microsoft JhengHei" panose="020B0604030504040204" pitchFamily="34" charset="-120"/>
                <a:cs typeface="+mn-cs"/>
              </a:rPr>
              <a:t>5.	</a:t>
            </a:r>
            <a:r>
              <a:rPr lang="zh-TW" altLang="en-US" sz="4800" b="1" dirty="0">
                <a:solidFill>
                  <a:schemeClr val="bg1"/>
                </a:solidFill>
                <a:latin typeface="Microsoft JhengHei" panose="020B0604030504040204" pitchFamily="34" charset="-120"/>
                <a:ea typeface="Microsoft JhengHei" panose="020B0604030504040204" pitchFamily="34" charset="-120"/>
                <a:cs typeface="+mn-cs"/>
              </a:rPr>
              <a:t>患有精神疾病的人士都會出現妄想和</a:t>
            </a:r>
            <a:br>
              <a:rPr lang="en-US" altLang="zh-TW" sz="4800" b="1" dirty="0">
                <a:solidFill>
                  <a:schemeClr val="bg1"/>
                </a:solidFill>
                <a:latin typeface="Microsoft JhengHei" panose="020B0604030504040204" pitchFamily="34" charset="-120"/>
                <a:ea typeface="Microsoft JhengHei" panose="020B0604030504040204" pitchFamily="34" charset="-120"/>
                <a:cs typeface="+mn-cs"/>
              </a:rPr>
            </a:br>
            <a:r>
              <a:rPr lang="zh-TW" altLang="en-US" sz="4800" b="1" dirty="0">
                <a:solidFill>
                  <a:schemeClr val="bg1"/>
                </a:solidFill>
                <a:latin typeface="Microsoft JhengHei" panose="020B0604030504040204" pitchFamily="34" charset="-120"/>
                <a:ea typeface="Microsoft JhengHei" panose="020B0604030504040204" pitchFamily="34" charset="-120"/>
                <a:cs typeface="+mn-cs"/>
              </a:rPr>
              <a:t>幻覺等症狀。</a:t>
            </a:r>
            <a:endParaRPr lang="en-US" altLang="zh-TW" sz="4800" b="1" dirty="0">
              <a:solidFill>
                <a:schemeClr val="bg1"/>
              </a:solidFill>
              <a:latin typeface="Microsoft JhengHei" panose="020B0604030504040204" pitchFamily="34" charset="-120"/>
              <a:ea typeface="Microsoft JhengHei" panose="020B0604030504040204" pitchFamily="34" charset="-120"/>
              <a:cs typeface="+mn-cs"/>
            </a:endParaRPr>
          </a:p>
        </p:txBody>
      </p:sp>
      <p:sp>
        <p:nvSpPr>
          <p:cNvPr id="25" name="Rectangle 24"/>
          <p:cNvSpPr/>
          <p:nvPr/>
        </p:nvSpPr>
        <p:spPr>
          <a:xfrm>
            <a:off x="899410" y="3156267"/>
            <a:ext cx="3270127" cy="1230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事實</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27" name="Rectangle 26"/>
          <p:cNvSpPr/>
          <p:nvPr/>
        </p:nvSpPr>
        <p:spPr>
          <a:xfrm>
            <a:off x="899409" y="5110462"/>
            <a:ext cx="3270127" cy="1230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誤解</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grpSp>
        <p:nvGrpSpPr>
          <p:cNvPr id="21" name="群組 20">
            <a:extLst>
              <a:ext uri="{FF2B5EF4-FFF2-40B4-BE49-F238E27FC236}">
                <a16:creationId xmlns:a16="http://schemas.microsoft.com/office/drawing/2014/main" id="{F2750500-BF95-498B-91BD-C6E5A528B04B}"/>
              </a:ext>
            </a:extLst>
          </p:cNvPr>
          <p:cNvGrpSpPr/>
          <p:nvPr/>
        </p:nvGrpSpPr>
        <p:grpSpPr>
          <a:xfrm>
            <a:off x="4419032" y="3192528"/>
            <a:ext cx="7553451" cy="3236846"/>
            <a:chOff x="1461226" y="2193292"/>
            <a:chExt cx="9511574" cy="4199821"/>
          </a:xfrm>
        </p:grpSpPr>
        <p:grpSp>
          <p:nvGrpSpPr>
            <p:cNvPr id="22" name="群組 21">
              <a:extLst>
                <a:ext uri="{FF2B5EF4-FFF2-40B4-BE49-F238E27FC236}">
                  <a16:creationId xmlns:a16="http://schemas.microsoft.com/office/drawing/2014/main" id="{7F264476-E0E8-4428-9105-AC3DFDBD77EA}"/>
                </a:ext>
              </a:extLst>
            </p:cNvPr>
            <p:cNvGrpSpPr/>
            <p:nvPr/>
          </p:nvGrpSpPr>
          <p:grpSpPr>
            <a:xfrm>
              <a:off x="1461226" y="2561907"/>
              <a:ext cx="9511574" cy="3831206"/>
              <a:chOff x="1871129" y="2784803"/>
              <a:chExt cx="7664180" cy="3143427"/>
            </a:xfrm>
          </p:grpSpPr>
          <p:grpSp>
            <p:nvGrpSpPr>
              <p:cNvPr id="28" name="Group 24">
                <a:extLst>
                  <a:ext uri="{FF2B5EF4-FFF2-40B4-BE49-F238E27FC236}">
                    <a16:creationId xmlns:a16="http://schemas.microsoft.com/office/drawing/2014/main" id="{835C43E0-A8A6-4829-BF02-B012D5D295B8}"/>
                  </a:ext>
                </a:extLst>
              </p:cNvPr>
              <p:cNvGrpSpPr/>
              <p:nvPr/>
            </p:nvGrpSpPr>
            <p:grpSpPr>
              <a:xfrm>
                <a:off x="7742442" y="2802629"/>
                <a:ext cx="1792867" cy="2696692"/>
                <a:chOff x="9309580" y="1270082"/>
                <a:chExt cx="1792867" cy="2696692"/>
              </a:xfrm>
            </p:grpSpPr>
            <p:sp>
              <p:nvSpPr>
                <p:cNvPr id="42" name="Rectangle 47">
                  <a:extLst>
                    <a:ext uri="{FF2B5EF4-FFF2-40B4-BE49-F238E27FC236}">
                      <a16:creationId xmlns:a16="http://schemas.microsoft.com/office/drawing/2014/main" id="{AAF15583-4B01-4FC7-884B-BC599F4A3A8B}"/>
                    </a:ext>
                  </a:extLst>
                </p:cNvPr>
                <p:cNvSpPr/>
                <p:nvPr/>
              </p:nvSpPr>
              <p:spPr>
                <a:xfrm rot="5400000">
                  <a:off x="8646702" y="1932960"/>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B99FADE-FF97-452A-8352-7D0968CD5CF6}"/>
                    </a:ext>
                  </a:extLst>
                </p:cNvPr>
                <p:cNvSpPr/>
                <p:nvPr/>
              </p:nvSpPr>
              <p:spPr>
                <a:xfrm>
                  <a:off x="9481119" y="2651497"/>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FC54FF8-A35F-4D80-9340-6B36329693B6}"/>
                    </a:ext>
                  </a:extLst>
                </p:cNvPr>
                <p:cNvSpPr/>
                <p:nvPr/>
              </p:nvSpPr>
              <p:spPr>
                <a:xfrm>
                  <a:off x="9497522" y="2991569"/>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F49E2DE-B81C-4274-8F40-3D0644F2093F}"/>
                    </a:ext>
                  </a:extLst>
                </p:cNvPr>
                <p:cNvSpPr/>
                <p:nvPr/>
              </p:nvSpPr>
              <p:spPr>
                <a:xfrm>
                  <a:off x="9497521" y="3322218"/>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8A47E0A-9DAE-4BD8-8796-7F50E7AA9835}"/>
                    </a:ext>
                  </a:extLst>
                </p:cNvPr>
                <p:cNvSpPr/>
                <p:nvPr/>
              </p:nvSpPr>
              <p:spPr>
                <a:xfrm>
                  <a:off x="9497520" y="3687605"/>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3">
                <a:extLst>
                  <a:ext uri="{FF2B5EF4-FFF2-40B4-BE49-F238E27FC236}">
                    <a16:creationId xmlns:a16="http://schemas.microsoft.com/office/drawing/2014/main" id="{3862D568-F144-49EE-AF51-450A95AD7403}"/>
                  </a:ext>
                </a:extLst>
              </p:cNvPr>
              <p:cNvGrpSpPr/>
              <p:nvPr/>
            </p:nvGrpSpPr>
            <p:grpSpPr>
              <a:xfrm>
                <a:off x="1871129" y="2784803"/>
                <a:ext cx="1621328" cy="2780618"/>
                <a:chOff x="3438267" y="1252256"/>
                <a:chExt cx="1621328" cy="2780618"/>
              </a:xfrm>
            </p:grpSpPr>
            <p:sp>
              <p:nvSpPr>
                <p:cNvPr id="37" name="Rectangle 46">
                  <a:extLst>
                    <a:ext uri="{FF2B5EF4-FFF2-40B4-BE49-F238E27FC236}">
                      <a16:creationId xmlns:a16="http://schemas.microsoft.com/office/drawing/2014/main" id="{76891B13-28B3-4E74-8222-33E7475418BD}"/>
                    </a:ext>
                  </a:extLst>
                </p:cNvPr>
                <p:cNvSpPr/>
                <p:nvPr/>
              </p:nvSpPr>
              <p:spPr>
                <a:xfrm rot="5400000">
                  <a:off x="3911166" y="1915134"/>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3">
                  <a:extLst>
                    <a:ext uri="{FF2B5EF4-FFF2-40B4-BE49-F238E27FC236}">
                      <a16:creationId xmlns:a16="http://schemas.microsoft.com/office/drawing/2014/main" id="{138A5DB0-E866-402F-9C84-F1866183924E}"/>
                    </a:ext>
                  </a:extLst>
                </p:cNvPr>
                <p:cNvSpPr/>
                <p:nvPr/>
              </p:nvSpPr>
              <p:spPr>
                <a:xfrm>
                  <a:off x="3438267" y="2717597"/>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0">
                  <a:extLst>
                    <a:ext uri="{FF2B5EF4-FFF2-40B4-BE49-F238E27FC236}">
                      <a16:creationId xmlns:a16="http://schemas.microsoft.com/office/drawing/2014/main" id="{80E6C9EE-51E7-401A-AE7A-26C132218B79}"/>
                    </a:ext>
                  </a:extLst>
                </p:cNvPr>
                <p:cNvSpPr/>
                <p:nvPr/>
              </p:nvSpPr>
              <p:spPr>
                <a:xfrm>
                  <a:off x="3454670" y="3057669"/>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1">
                  <a:extLst>
                    <a:ext uri="{FF2B5EF4-FFF2-40B4-BE49-F238E27FC236}">
                      <a16:creationId xmlns:a16="http://schemas.microsoft.com/office/drawing/2014/main" id="{C526F0CE-606F-4E86-88F7-DCA5584291E9}"/>
                    </a:ext>
                  </a:extLst>
                </p:cNvPr>
                <p:cNvSpPr/>
                <p:nvPr/>
              </p:nvSpPr>
              <p:spPr>
                <a:xfrm>
                  <a:off x="3454669" y="3388318"/>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2">
                  <a:extLst>
                    <a:ext uri="{FF2B5EF4-FFF2-40B4-BE49-F238E27FC236}">
                      <a16:creationId xmlns:a16="http://schemas.microsoft.com/office/drawing/2014/main" id="{A324CAB3-AB43-49A4-94B1-18CCFA36568F}"/>
                    </a:ext>
                  </a:extLst>
                </p:cNvPr>
                <p:cNvSpPr/>
                <p:nvPr/>
              </p:nvSpPr>
              <p:spPr>
                <a:xfrm>
                  <a:off x="3454668" y="3753705"/>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5">
                <a:extLst>
                  <a:ext uri="{FF2B5EF4-FFF2-40B4-BE49-F238E27FC236}">
                    <a16:creationId xmlns:a16="http://schemas.microsoft.com/office/drawing/2014/main" id="{593AFE03-ED25-41D8-9B70-0D4DA089E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158" y="4086514"/>
                <a:ext cx="1828191" cy="1738506"/>
              </a:xfrm>
              <a:prstGeom prst="rect">
                <a:avLst/>
              </a:prstGeom>
            </p:spPr>
          </p:pic>
          <p:pic>
            <p:nvPicPr>
              <p:cNvPr id="31" name="Picture 6">
                <a:extLst>
                  <a:ext uri="{FF2B5EF4-FFF2-40B4-BE49-F238E27FC236}">
                    <a16:creationId xmlns:a16="http://schemas.microsoft.com/office/drawing/2014/main" id="{C57AFAD4-94E8-448C-9A66-AB5C29860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670" y="3211685"/>
                <a:ext cx="1451032" cy="2716545"/>
              </a:xfrm>
              <a:prstGeom prst="rect">
                <a:avLst/>
              </a:prstGeom>
            </p:spPr>
          </p:pic>
          <p:grpSp>
            <p:nvGrpSpPr>
              <p:cNvPr id="32" name="Group 11">
                <a:extLst>
                  <a:ext uri="{FF2B5EF4-FFF2-40B4-BE49-F238E27FC236}">
                    <a16:creationId xmlns:a16="http://schemas.microsoft.com/office/drawing/2014/main" id="{51959299-158A-4FFE-946F-D74C2DD9D70D}"/>
                  </a:ext>
                </a:extLst>
              </p:cNvPr>
              <p:cNvGrpSpPr/>
              <p:nvPr/>
            </p:nvGrpSpPr>
            <p:grpSpPr>
              <a:xfrm>
                <a:off x="4823160" y="4189396"/>
                <a:ext cx="1141565" cy="1635623"/>
                <a:chOff x="5667528" y="2662629"/>
                <a:chExt cx="1141565" cy="1635623"/>
              </a:xfrm>
            </p:grpSpPr>
            <p:sp>
              <p:nvSpPr>
                <p:cNvPr id="33" name="Rectangle 7">
                  <a:extLst>
                    <a:ext uri="{FF2B5EF4-FFF2-40B4-BE49-F238E27FC236}">
                      <a16:creationId xmlns:a16="http://schemas.microsoft.com/office/drawing/2014/main" id="{BDB2B027-437D-4B88-ABC3-7D4D2C867354}"/>
                    </a:ext>
                  </a:extLst>
                </p:cNvPr>
                <p:cNvSpPr/>
                <p:nvPr/>
              </p:nvSpPr>
              <p:spPr>
                <a:xfrm rot="803995">
                  <a:off x="5667528" y="2662629"/>
                  <a:ext cx="80373" cy="5706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0">
                  <a:extLst>
                    <a:ext uri="{FF2B5EF4-FFF2-40B4-BE49-F238E27FC236}">
                      <a16:creationId xmlns:a16="http://schemas.microsoft.com/office/drawing/2014/main" id="{322B11A1-6D0B-45E1-8450-1876BF5EA434}"/>
                    </a:ext>
                  </a:extLst>
                </p:cNvPr>
                <p:cNvSpPr/>
                <p:nvPr/>
              </p:nvSpPr>
              <p:spPr>
                <a:xfrm rot="20781240">
                  <a:off x="6728720" y="2710879"/>
                  <a:ext cx="80373" cy="5706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1">
                  <a:extLst>
                    <a:ext uri="{FF2B5EF4-FFF2-40B4-BE49-F238E27FC236}">
                      <a16:creationId xmlns:a16="http://schemas.microsoft.com/office/drawing/2014/main" id="{18E9B727-F18C-42C8-848A-FB6B9342DF8A}"/>
                    </a:ext>
                  </a:extLst>
                </p:cNvPr>
                <p:cNvSpPr/>
                <p:nvPr/>
              </p:nvSpPr>
              <p:spPr>
                <a:xfrm rot="16200000">
                  <a:off x="6221551" y="2454556"/>
                  <a:ext cx="53294" cy="104009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2">
                  <a:extLst>
                    <a:ext uri="{FF2B5EF4-FFF2-40B4-BE49-F238E27FC236}">
                      <a16:creationId xmlns:a16="http://schemas.microsoft.com/office/drawing/2014/main" id="{96F55532-B083-4911-A373-8CBD4881DD50}"/>
                    </a:ext>
                  </a:extLst>
                </p:cNvPr>
                <p:cNvSpPr/>
                <p:nvPr/>
              </p:nvSpPr>
              <p:spPr>
                <a:xfrm>
                  <a:off x="6147771" y="2947955"/>
                  <a:ext cx="189339" cy="135029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4">
              <a:extLst>
                <a:ext uri="{FF2B5EF4-FFF2-40B4-BE49-F238E27FC236}">
                  <a16:creationId xmlns:a16="http://schemas.microsoft.com/office/drawing/2014/main" id="{0DE1BC18-CC10-4175-BA72-D19BF1D7880F}"/>
                </a:ext>
              </a:extLst>
            </p:cNvPr>
            <p:cNvGrpSpPr/>
            <p:nvPr/>
          </p:nvGrpSpPr>
          <p:grpSpPr>
            <a:xfrm>
              <a:off x="4770580" y="2193292"/>
              <a:ext cx="2291344" cy="2038757"/>
              <a:chOff x="3799362" y="1500782"/>
              <a:chExt cx="4519617" cy="4457081"/>
            </a:xfrm>
          </p:grpSpPr>
          <p:sp>
            <p:nvSpPr>
              <p:cNvPr id="24" name="Oval 5">
                <a:extLst>
                  <a:ext uri="{FF2B5EF4-FFF2-40B4-BE49-F238E27FC236}">
                    <a16:creationId xmlns:a16="http://schemas.microsoft.com/office/drawing/2014/main" id="{10B028C5-BCE2-4E5E-8E82-9C26D2872C7B}"/>
                  </a:ext>
                </a:extLst>
              </p:cNvPr>
              <p:cNvSpPr/>
              <p:nvPr/>
            </p:nvSpPr>
            <p:spPr>
              <a:xfrm>
                <a:off x="3799362" y="1500782"/>
                <a:ext cx="4519617" cy="4457081"/>
              </a:xfrm>
              <a:prstGeom prst="ellipse">
                <a:avLst/>
              </a:prstGeom>
              <a:solidFill>
                <a:srgbClr val="CFE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6">
                <a:extLst>
                  <a:ext uri="{FF2B5EF4-FFF2-40B4-BE49-F238E27FC236}">
                    <a16:creationId xmlns:a16="http://schemas.microsoft.com/office/drawing/2014/main" id="{18772ED6-11B3-47AC-B638-865819E4FA7F}"/>
                  </a:ext>
                </a:extLst>
              </p:cNvPr>
              <p:cNvSpPr txBox="1"/>
              <p:nvPr/>
            </p:nvSpPr>
            <p:spPr>
              <a:xfrm>
                <a:off x="4285852" y="2031010"/>
                <a:ext cx="3543855" cy="3431553"/>
              </a:xfrm>
              <a:prstGeom prst="rect">
                <a:avLst/>
              </a:prstGeom>
              <a:noFill/>
            </p:spPr>
            <p:txBody>
              <a:bodyPr wrap="square" rtlCol="0">
                <a:spAutoFit/>
              </a:bodyPr>
              <a:lstStyle/>
              <a:p>
                <a:pPr algn="ctr"/>
                <a:r>
                  <a:rPr lang="en-US" altLang="zh-TW" sz="9600" dirty="0">
                    <a:solidFill>
                      <a:schemeClr val="bg1"/>
                    </a:solidFill>
                    <a:latin typeface="Arial Black" panose="020B0A04020102020204" pitchFamily="34" charset="0"/>
                  </a:rPr>
                  <a:t>?</a:t>
                </a:r>
                <a:endParaRPr lang="en-US" sz="9600" dirty="0">
                  <a:solidFill>
                    <a:schemeClr val="bg1"/>
                  </a:solidFill>
                  <a:latin typeface="Arial Black" panose="020B0A04020102020204" pitchFamily="34" charset="0"/>
                </a:endParaRPr>
              </a:p>
            </p:txBody>
          </p:sp>
        </p:grpSp>
      </p:grpSp>
    </p:spTree>
    <p:extLst>
      <p:ext uri="{BB962C8B-B14F-4D97-AF65-F5344CB8AC3E}">
        <p14:creationId xmlns:p14="http://schemas.microsoft.com/office/powerpoint/2010/main" val="3929921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998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60962" y="108286"/>
            <a:ext cx="12192000" cy="2619924"/>
            <a:chOff x="0" y="614149"/>
            <a:chExt cx="9398480" cy="873457"/>
          </a:xfrm>
          <a:solidFill>
            <a:srgbClr val="AECFCE"/>
          </a:solidFill>
        </p:grpSpPr>
        <p:sp>
          <p:nvSpPr>
            <p:cNvPr id="14" name="Rectangle 13"/>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899410" y="3156267"/>
            <a:ext cx="3270127" cy="1230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事實</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26" name="Rectangle 25"/>
          <p:cNvSpPr/>
          <p:nvPr/>
        </p:nvSpPr>
        <p:spPr>
          <a:xfrm>
            <a:off x="899409" y="5110462"/>
            <a:ext cx="3270127" cy="1230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誤解</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12" name="Rounded Rectangle 11"/>
          <p:cNvSpPr/>
          <p:nvPr/>
        </p:nvSpPr>
        <p:spPr>
          <a:xfrm>
            <a:off x="4260479" y="2851954"/>
            <a:ext cx="7671810" cy="3807579"/>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spcBef>
                <a:spcPts val="1200"/>
              </a:spcBef>
              <a:buClr>
                <a:srgbClr val="96D7C6"/>
              </a:buClr>
              <a:buFont typeface="Wingdings" panose="05000000000000000000" pitchFamily="2" charset="2"/>
              <a:buChar char="l"/>
            </a:pPr>
            <a:r>
              <a:rPr lang="zh-TW" altLang="en-US" sz="3400" b="1" dirty="0">
                <a:solidFill>
                  <a:schemeClr val="bg1"/>
                </a:solidFill>
                <a:latin typeface="Microsoft JhengHei" panose="020B0604030504040204" pitchFamily="34" charset="-120"/>
                <a:ea typeface="Microsoft JhengHei" panose="020B0604030504040204" pitchFamily="34" charset="-120"/>
              </a:rPr>
              <a:t>精神疾病是一個統稱。</a:t>
            </a:r>
            <a:endParaRPr lang="en-US" altLang="zh-TW" sz="3400" b="1" dirty="0">
              <a:solidFill>
                <a:schemeClr val="bg1"/>
              </a:solidFill>
              <a:latin typeface="Microsoft JhengHei" panose="020B0604030504040204" pitchFamily="34" charset="-120"/>
              <a:ea typeface="Microsoft JhengHei" panose="020B0604030504040204" pitchFamily="34" charset="-120"/>
            </a:endParaRPr>
          </a:p>
          <a:p>
            <a:pPr marL="571500" indent="-571500">
              <a:spcBef>
                <a:spcPts val="1200"/>
              </a:spcBef>
              <a:buClr>
                <a:srgbClr val="96D7C6"/>
              </a:buClr>
              <a:buFont typeface="Wingdings" panose="05000000000000000000" pitchFamily="2" charset="2"/>
              <a:buChar char="l"/>
            </a:pPr>
            <a:r>
              <a:rPr lang="zh-TW" altLang="en-US" sz="3400" b="1" dirty="0">
                <a:solidFill>
                  <a:schemeClr val="bg1"/>
                </a:solidFill>
                <a:latin typeface="Microsoft JhengHei" panose="020B0604030504040204" pitchFamily="34" charset="-120"/>
                <a:ea typeface="Microsoft JhengHei" panose="020B0604030504040204" pitchFamily="34" charset="-120"/>
              </a:rPr>
              <a:t>妄想和幻覺</a:t>
            </a:r>
            <a:r>
              <a:rPr lang="zh-TW" altLang="en-US" sz="3400" b="1" dirty="0">
                <a:solidFill>
                  <a:srgbClr val="AEA9CC"/>
                </a:solidFill>
                <a:latin typeface="Microsoft JhengHei" panose="020B0604030504040204" pitchFamily="34" charset="-120"/>
                <a:ea typeface="Microsoft JhengHei" panose="020B0604030504040204" pitchFamily="34" charset="-120"/>
              </a:rPr>
              <a:t>並不是</a:t>
            </a:r>
            <a:r>
              <a:rPr lang="zh-TW" altLang="en-US" sz="3400" b="1" dirty="0">
                <a:solidFill>
                  <a:schemeClr val="bg1"/>
                </a:solidFill>
                <a:latin typeface="Microsoft JhengHei" panose="020B0604030504040204" pitchFamily="34" charset="-120"/>
                <a:ea typeface="Microsoft JhengHei" panose="020B0604030504040204" pitchFamily="34" charset="-120"/>
              </a:rPr>
              <a:t>焦慮症及輕度抑鬱症的常見病徵。</a:t>
            </a:r>
            <a:endParaRPr lang="en-US" altLang="zh-TW" sz="3400" b="1" dirty="0">
              <a:solidFill>
                <a:schemeClr val="bg1"/>
              </a:solidFill>
              <a:latin typeface="Microsoft JhengHei" panose="020B0604030504040204" pitchFamily="34" charset="-120"/>
              <a:ea typeface="Microsoft JhengHei" panose="020B0604030504040204" pitchFamily="34" charset="-120"/>
            </a:endParaRPr>
          </a:p>
          <a:p>
            <a:pPr marL="571500" indent="-571500">
              <a:spcBef>
                <a:spcPts val="1200"/>
              </a:spcBef>
              <a:buClr>
                <a:srgbClr val="96D7C6"/>
              </a:buClr>
              <a:buFont typeface="Wingdings" panose="05000000000000000000" pitchFamily="2" charset="2"/>
              <a:buChar char="l"/>
            </a:pPr>
            <a:r>
              <a:rPr lang="zh-TW" altLang="en-US" sz="3400" b="1" dirty="0">
                <a:solidFill>
                  <a:schemeClr val="bg1"/>
                </a:solidFill>
                <a:latin typeface="Microsoft JhengHei" panose="020B0604030504040204" pitchFamily="34" charset="-120"/>
                <a:ea typeface="Microsoft JhengHei" panose="020B0604030504040204" pitchFamily="34" charset="-120"/>
              </a:rPr>
              <a:t>一些較嚴重的精神疾病，例如思覺失調、嚴重躁鬱症的患者，在發病時</a:t>
            </a:r>
            <a:r>
              <a:rPr lang="zh-TW" altLang="en-US" sz="3400" b="1" dirty="0">
                <a:solidFill>
                  <a:srgbClr val="AEA9CC"/>
                </a:solidFill>
                <a:latin typeface="Microsoft JhengHei" panose="020B0604030504040204" pitchFamily="34" charset="-120"/>
                <a:ea typeface="Microsoft JhengHei" panose="020B0604030504040204" pitchFamily="34" charset="-120"/>
              </a:rPr>
              <a:t>可能會</a:t>
            </a:r>
            <a:r>
              <a:rPr lang="zh-TW" altLang="en-US" sz="3400" b="1" dirty="0">
                <a:solidFill>
                  <a:schemeClr val="bg1"/>
                </a:solidFill>
                <a:latin typeface="Microsoft JhengHei" panose="020B0604030504040204" pitchFamily="34" charset="-120"/>
                <a:ea typeface="Microsoft JhengHei" panose="020B0604030504040204" pitchFamily="34" charset="-120"/>
              </a:rPr>
              <a:t>出現妄想和幻覺等症狀。</a:t>
            </a:r>
            <a:endParaRPr lang="en-US" altLang="zh-HK" sz="3400" b="1" dirty="0">
              <a:solidFill>
                <a:schemeClr val="bg1"/>
              </a:solidFill>
              <a:latin typeface="Microsoft JhengHei" panose="020B0604030504040204" pitchFamily="34" charset="-120"/>
              <a:ea typeface="Microsoft JhengHei" panose="020B0604030504040204" pitchFamily="34" charset="-120"/>
            </a:endParaRPr>
          </a:p>
        </p:txBody>
      </p:sp>
      <p:sp>
        <p:nvSpPr>
          <p:cNvPr id="15" name="Title 1">
            <a:extLst>
              <a:ext uri="{FF2B5EF4-FFF2-40B4-BE49-F238E27FC236}">
                <a16:creationId xmlns:a16="http://schemas.microsoft.com/office/drawing/2014/main" id="{D50D5833-2F7D-42E2-817D-C88290A7C7E2}"/>
              </a:ext>
            </a:extLst>
          </p:cNvPr>
          <p:cNvSpPr txBox="1">
            <a:spLocks/>
          </p:cNvSpPr>
          <p:nvPr/>
        </p:nvSpPr>
        <p:spPr>
          <a:xfrm>
            <a:off x="245098" y="763261"/>
            <a:ext cx="11885940" cy="1433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800" b="1" dirty="0">
                <a:solidFill>
                  <a:schemeClr val="bg1"/>
                </a:solidFill>
                <a:latin typeface="Microsoft JhengHei" panose="020B0604030504040204" pitchFamily="34" charset="-120"/>
                <a:ea typeface="Microsoft JhengHei" panose="020B0604030504040204" pitchFamily="34" charset="-120"/>
                <a:cs typeface="+mn-cs"/>
              </a:rPr>
              <a:t>5.	</a:t>
            </a:r>
            <a:r>
              <a:rPr lang="zh-TW" altLang="en-US" sz="4800" b="1" dirty="0">
                <a:solidFill>
                  <a:schemeClr val="bg1"/>
                </a:solidFill>
                <a:latin typeface="Microsoft JhengHei" panose="020B0604030504040204" pitchFamily="34" charset="-120"/>
                <a:ea typeface="Microsoft JhengHei" panose="020B0604030504040204" pitchFamily="34" charset="-120"/>
                <a:cs typeface="+mn-cs"/>
              </a:rPr>
              <a:t>患有精神疾病的人士都會出現妄想和</a:t>
            </a:r>
            <a:br>
              <a:rPr lang="en-US" altLang="zh-TW" sz="4800" b="1" dirty="0">
                <a:solidFill>
                  <a:schemeClr val="bg1"/>
                </a:solidFill>
                <a:latin typeface="Microsoft JhengHei" panose="020B0604030504040204" pitchFamily="34" charset="-120"/>
                <a:ea typeface="Microsoft JhengHei" panose="020B0604030504040204" pitchFamily="34" charset="-120"/>
                <a:cs typeface="+mn-cs"/>
              </a:rPr>
            </a:br>
            <a:r>
              <a:rPr lang="zh-TW" altLang="en-US" sz="4800" b="1" dirty="0">
                <a:solidFill>
                  <a:schemeClr val="bg1"/>
                </a:solidFill>
                <a:latin typeface="Microsoft JhengHei" panose="020B0604030504040204" pitchFamily="34" charset="-120"/>
                <a:ea typeface="Microsoft JhengHei" panose="020B0604030504040204" pitchFamily="34" charset="-120"/>
                <a:cs typeface="+mn-cs"/>
              </a:rPr>
              <a:t>幻覺等症狀。</a:t>
            </a:r>
            <a:endParaRPr lang="en-US" altLang="zh-TW" sz="4800" b="1" dirty="0">
              <a:solidFill>
                <a:schemeClr val="bg1"/>
              </a:solidFill>
              <a:latin typeface="Microsoft JhengHei" panose="020B0604030504040204" pitchFamily="34" charset="-120"/>
              <a:ea typeface="Microsoft JhengHei" panose="020B0604030504040204" pitchFamily="34" charset="-120"/>
              <a:cs typeface="+mn-cs"/>
            </a:endParaRPr>
          </a:p>
        </p:txBody>
      </p:sp>
      <p:pic>
        <p:nvPicPr>
          <p:cNvPr id="16" name="Picture 45">
            <a:extLst>
              <a:ext uri="{FF2B5EF4-FFF2-40B4-BE49-F238E27FC236}">
                <a16:creationId xmlns:a16="http://schemas.microsoft.com/office/drawing/2014/main" id="{13CEE348-B94F-4107-8223-651143D0F11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007" b="100000" l="1818" r="100000"/>
                    </a14:imgEffect>
                  </a14:imgLayer>
                </a14:imgProps>
              </a:ext>
            </a:extLst>
          </a:blip>
          <a:stretch>
            <a:fillRect/>
          </a:stretch>
        </p:blipFill>
        <p:spPr>
          <a:xfrm>
            <a:off x="9937383" y="1982580"/>
            <a:ext cx="1509450" cy="1615005"/>
          </a:xfrm>
          <a:prstGeom prst="rect">
            <a:avLst/>
          </a:prstGeom>
        </p:spPr>
      </p:pic>
    </p:spTree>
    <p:extLst>
      <p:ext uri="{BB962C8B-B14F-4D97-AF65-F5344CB8AC3E}">
        <p14:creationId xmlns:p14="http://schemas.microsoft.com/office/powerpoint/2010/main" val="178779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998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0" y="108286"/>
            <a:ext cx="12131038" cy="2619924"/>
            <a:chOff x="0" y="614149"/>
            <a:chExt cx="9398480" cy="873457"/>
          </a:xfrm>
          <a:solidFill>
            <a:srgbClr val="AECFCE"/>
          </a:solidFill>
        </p:grpSpPr>
        <p:sp>
          <p:nvSpPr>
            <p:cNvPr id="14" name="Rectangle 13"/>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p:cNvSpPr txBox="1">
            <a:spLocks/>
          </p:cNvSpPr>
          <p:nvPr/>
        </p:nvSpPr>
        <p:spPr>
          <a:xfrm>
            <a:off x="0" y="761861"/>
            <a:ext cx="12192000" cy="1433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800" b="1" dirty="0">
                <a:solidFill>
                  <a:schemeClr val="bg1"/>
                </a:solidFill>
                <a:latin typeface="Microsoft JhengHei" panose="020B0604030504040204" pitchFamily="34" charset="-120"/>
                <a:ea typeface="Microsoft JhengHei" panose="020B0604030504040204" pitchFamily="34" charset="-120"/>
                <a:cs typeface="+mn-cs"/>
              </a:rPr>
              <a:t>6.	</a:t>
            </a:r>
            <a:r>
              <a:rPr lang="zh-TW" altLang="en-US" sz="4800" b="1" dirty="0">
                <a:solidFill>
                  <a:schemeClr val="bg1"/>
                </a:solidFill>
                <a:latin typeface="Microsoft JhengHei" panose="020B0604030504040204" pitchFamily="34" charset="-120"/>
                <a:ea typeface="Microsoft JhengHei" panose="020B0604030504040204" pitchFamily="34" charset="-120"/>
                <a:cs typeface="+mn-cs"/>
              </a:rPr>
              <a:t>精神健康問題會隨着時間的流逝自然消失。</a:t>
            </a:r>
            <a:endParaRPr lang="en-US" altLang="zh-TW" sz="4800" b="1" dirty="0">
              <a:solidFill>
                <a:schemeClr val="bg1"/>
              </a:solidFill>
              <a:latin typeface="Microsoft JhengHei" panose="020B0604030504040204" pitchFamily="34" charset="-120"/>
              <a:ea typeface="Microsoft JhengHei" panose="020B0604030504040204" pitchFamily="34" charset="-120"/>
              <a:cs typeface="+mn-cs"/>
            </a:endParaRPr>
          </a:p>
        </p:txBody>
      </p:sp>
      <p:sp>
        <p:nvSpPr>
          <p:cNvPr id="25" name="Rectangle 24"/>
          <p:cNvSpPr/>
          <p:nvPr/>
        </p:nvSpPr>
        <p:spPr>
          <a:xfrm>
            <a:off x="899410" y="3156267"/>
            <a:ext cx="3270127" cy="1230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事實</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27" name="Rectangle 26"/>
          <p:cNvSpPr/>
          <p:nvPr/>
        </p:nvSpPr>
        <p:spPr>
          <a:xfrm>
            <a:off x="899409" y="5110462"/>
            <a:ext cx="3270127" cy="1230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誤解</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grpSp>
        <p:nvGrpSpPr>
          <p:cNvPr id="21" name="群組 20">
            <a:extLst>
              <a:ext uri="{FF2B5EF4-FFF2-40B4-BE49-F238E27FC236}">
                <a16:creationId xmlns:a16="http://schemas.microsoft.com/office/drawing/2014/main" id="{98732372-2CCE-456D-B79A-847A9D7FCA7B}"/>
              </a:ext>
            </a:extLst>
          </p:cNvPr>
          <p:cNvGrpSpPr/>
          <p:nvPr/>
        </p:nvGrpSpPr>
        <p:grpSpPr>
          <a:xfrm>
            <a:off x="4419032" y="3192528"/>
            <a:ext cx="7553451" cy="3236846"/>
            <a:chOff x="1461226" y="2193292"/>
            <a:chExt cx="9511574" cy="4199821"/>
          </a:xfrm>
        </p:grpSpPr>
        <p:grpSp>
          <p:nvGrpSpPr>
            <p:cNvPr id="22" name="群組 21">
              <a:extLst>
                <a:ext uri="{FF2B5EF4-FFF2-40B4-BE49-F238E27FC236}">
                  <a16:creationId xmlns:a16="http://schemas.microsoft.com/office/drawing/2014/main" id="{57EFD4F6-A755-4E2D-B0A6-37F9550C7805}"/>
                </a:ext>
              </a:extLst>
            </p:cNvPr>
            <p:cNvGrpSpPr/>
            <p:nvPr/>
          </p:nvGrpSpPr>
          <p:grpSpPr>
            <a:xfrm>
              <a:off x="1461226" y="2561907"/>
              <a:ext cx="9511574" cy="3831206"/>
              <a:chOff x="1871129" y="2784803"/>
              <a:chExt cx="7664180" cy="3143427"/>
            </a:xfrm>
          </p:grpSpPr>
          <p:grpSp>
            <p:nvGrpSpPr>
              <p:cNvPr id="28" name="Group 24">
                <a:extLst>
                  <a:ext uri="{FF2B5EF4-FFF2-40B4-BE49-F238E27FC236}">
                    <a16:creationId xmlns:a16="http://schemas.microsoft.com/office/drawing/2014/main" id="{E1B065DC-4560-4379-9C10-D0E14F6CB4F8}"/>
                  </a:ext>
                </a:extLst>
              </p:cNvPr>
              <p:cNvGrpSpPr/>
              <p:nvPr/>
            </p:nvGrpSpPr>
            <p:grpSpPr>
              <a:xfrm>
                <a:off x="7742442" y="2802629"/>
                <a:ext cx="1792867" cy="2696692"/>
                <a:chOff x="9309580" y="1270082"/>
                <a:chExt cx="1792867" cy="2696692"/>
              </a:xfrm>
            </p:grpSpPr>
            <p:sp>
              <p:nvSpPr>
                <p:cNvPr id="42" name="Rectangle 47">
                  <a:extLst>
                    <a:ext uri="{FF2B5EF4-FFF2-40B4-BE49-F238E27FC236}">
                      <a16:creationId xmlns:a16="http://schemas.microsoft.com/office/drawing/2014/main" id="{A64EEEF9-CC08-415E-A71B-039BE253215A}"/>
                    </a:ext>
                  </a:extLst>
                </p:cNvPr>
                <p:cNvSpPr/>
                <p:nvPr/>
              </p:nvSpPr>
              <p:spPr>
                <a:xfrm rot="5400000">
                  <a:off x="8646702" y="1932960"/>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6EFCA6B-B974-4828-A4B5-82DAB383579D}"/>
                    </a:ext>
                  </a:extLst>
                </p:cNvPr>
                <p:cNvSpPr/>
                <p:nvPr/>
              </p:nvSpPr>
              <p:spPr>
                <a:xfrm>
                  <a:off x="9481119" y="2651497"/>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B33D16A-F5C2-4765-BD6B-2B66A5E717F4}"/>
                    </a:ext>
                  </a:extLst>
                </p:cNvPr>
                <p:cNvSpPr/>
                <p:nvPr/>
              </p:nvSpPr>
              <p:spPr>
                <a:xfrm>
                  <a:off x="9497522" y="2991569"/>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86A61C0-90AF-49F0-A754-1448494C2A1C}"/>
                    </a:ext>
                  </a:extLst>
                </p:cNvPr>
                <p:cNvSpPr/>
                <p:nvPr/>
              </p:nvSpPr>
              <p:spPr>
                <a:xfrm>
                  <a:off x="9497521" y="3322218"/>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D805B35-4057-4640-9D92-F111C6107BF1}"/>
                    </a:ext>
                  </a:extLst>
                </p:cNvPr>
                <p:cNvSpPr/>
                <p:nvPr/>
              </p:nvSpPr>
              <p:spPr>
                <a:xfrm>
                  <a:off x="9497520" y="3687605"/>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3">
                <a:extLst>
                  <a:ext uri="{FF2B5EF4-FFF2-40B4-BE49-F238E27FC236}">
                    <a16:creationId xmlns:a16="http://schemas.microsoft.com/office/drawing/2014/main" id="{A2F5D919-D056-49DF-9663-2791FA25622B}"/>
                  </a:ext>
                </a:extLst>
              </p:cNvPr>
              <p:cNvGrpSpPr/>
              <p:nvPr/>
            </p:nvGrpSpPr>
            <p:grpSpPr>
              <a:xfrm>
                <a:off x="1871129" y="2784803"/>
                <a:ext cx="1621328" cy="2780618"/>
                <a:chOff x="3438267" y="1252256"/>
                <a:chExt cx="1621328" cy="2780618"/>
              </a:xfrm>
            </p:grpSpPr>
            <p:sp>
              <p:nvSpPr>
                <p:cNvPr id="37" name="Rectangle 46">
                  <a:extLst>
                    <a:ext uri="{FF2B5EF4-FFF2-40B4-BE49-F238E27FC236}">
                      <a16:creationId xmlns:a16="http://schemas.microsoft.com/office/drawing/2014/main" id="{A7494518-2D5D-4B26-BF47-C6B5E17F3C1C}"/>
                    </a:ext>
                  </a:extLst>
                </p:cNvPr>
                <p:cNvSpPr/>
                <p:nvPr/>
              </p:nvSpPr>
              <p:spPr>
                <a:xfrm rot="5400000">
                  <a:off x="3911166" y="1915134"/>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3">
                  <a:extLst>
                    <a:ext uri="{FF2B5EF4-FFF2-40B4-BE49-F238E27FC236}">
                      <a16:creationId xmlns:a16="http://schemas.microsoft.com/office/drawing/2014/main" id="{DF494368-9CC0-4B53-A9F8-290D51D56805}"/>
                    </a:ext>
                  </a:extLst>
                </p:cNvPr>
                <p:cNvSpPr/>
                <p:nvPr/>
              </p:nvSpPr>
              <p:spPr>
                <a:xfrm>
                  <a:off x="3438267" y="2717597"/>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0">
                  <a:extLst>
                    <a:ext uri="{FF2B5EF4-FFF2-40B4-BE49-F238E27FC236}">
                      <a16:creationId xmlns:a16="http://schemas.microsoft.com/office/drawing/2014/main" id="{6A0E40C6-D6DD-4313-9C02-EC799B794BAB}"/>
                    </a:ext>
                  </a:extLst>
                </p:cNvPr>
                <p:cNvSpPr/>
                <p:nvPr/>
              </p:nvSpPr>
              <p:spPr>
                <a:xfrm>
                  <a:off x="3454670" y="3057669"/>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1">
                  <a:extLst>
                    <a:ext uri="{FF2B5EF4-FFF2-40B4-BE49-F238E27FC236}">
                      <a16:creationId xmlns:a16="http://schemas.microsoft.com/office/drawing/2014/main" id="{C9F124E6-239C-4D41-8913-D00B18084038}"/>
                    </a:ext>
                  </a:extLst>
                </p:cNvPr>
                <p:cNvSpPr/>
                <p:nvPr/>
              </p:nvSpPr>
              <p:spPr>
                <a:xfrm>
                  <a:off x="3454669" y="3388318"/>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2">
                  <a:extLst>
                    <a:ext uri="{FF2B5EF4-FFF2-40B4-BE49-F238E27FC236}">
                      <a16:creationId xmlns:a16="http://schemas.microsoft.com/office/drawing/2014/main" id="{B7A97AD9-36E9-4B40-8C5C-C28C509FA613}"/>
                    </a:ext>
                  </a:extLst>
                </p:cNvPr>
                <p:cNvSpPr/>
                <p:nvPr/>
              </p:nvSpPr>
              <p:spPr>
                <a:xfrm>
                  <a:off x="3454668" y="3753705"/>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5">
                <a:extLst>
                  <a:ext uri="{FF2B5EF4-FFF2-40B4-BE49-F238E27FC236}">
                    <a16:creationId xmlns:a16="http://schemas.microsoft.com/office/drawing/2014/main" id="{07C8CE62-ADCB-430D-B33A-DA9D925EF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158" y="4086514"/>
                <a:ext cx="1828191" cy="1738506"/>
              </a:xfrm>
              <a:prstGeom prst="rect">
                <a:avLst/>
              </a:prstGeom>
            </p:spPr>
          </p:pic>
          <p:pic>
            <p:nvPicPr>
              <p:cNvPr id="31" name="Picture 6">
                <a:extLst>
                  <a:ext uri="{FF2B5EF4-FFF2-40B4-BE49-F238E27FC236}">
                    <a16:creationId xmlns:a16="http://schemas.microsoft.com/office/drawing/2014/main" id="{296FE6DF-8A12-424D-95A5-518414C54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670" y="3211685"/>
                <a:ext cx="1451032" cy="2716545"/>
              </a:xfrm>
              <a:prstGeom prst="rect">
                <a:avLst/>
              </a:prstGeom>
            </p:spPr>
          </p:pic>
          <p:grpSp>
            <p:nvGrpSpPr>
              <p:cNvPr id="32" name="Group 11">
                <a:extLst>
                  <a:ext uri="{FF2B5EF4-FFF2-40B4-BE49-F238E27FC236}">
                    <a16:creationId xmlns:a16="http://schemas.microsoft.com/office/drawing/2014/main" id="{A0DA0E41-616E-4576-A1CB-964081BF5C50}"/>
                  </a:ext>
                </a:extLst>
              </p:cNvPr>
              <p:cNvGrpSpPr/>
              <p:nvPr/>
            </p:nvGrpSpPr>
            <p:grpSpPr>
              <a:xfrm>
                <a:off x="4823160" y="4189396"/>
                <a:ext cx="1141565" cy="1635623"/>
                <a:chOff x="5667528" y="2662629"/>
                <a:chExt cx="1141565" cy="1635623"/>
              </a:xfrm>
            </p:grpSpPr>
            <p:sp>
              <p:nvSpPr>
                <p:cNvPr id="33" name="Rectangle 7">
                  <a:extLst>
                    <a:ext uri="{FF2B5EF4-FFF2-40B4-BE49-F238E27FC236}">
                      <a16:creationId xmlns:a16="http://schemas.microsoft.com/office/drawing/2014/main" id="{27C9092D-96C8-48DE-B7EA-E645C3ED88A6}"/>
                    </a:ext>
                  </a:extLst>
                </p:cNvPr>
                <p:cNvSpPr/>
                <p:nvPr/>
              </p:nvSpPr>
              <p:spPr>
                <a:xfrm rot="803995">
                  <a:off x="5667528" y="2662629"/>
                  <a:ext cx="80373" cy="5706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0">
                  <a:extLst>
                    <a:ext uri="{FF2B5EF4-FFF2-40B4-BE49-F238E27FC236}">
                      <a16:creationId xmlns:a16="http://schemas.microsoft.com/office/drawing/2014/main" id="{4B3A75B7-0447-428C-861F-F7B1B10D3ED5}"/>
                    </a:ext>
                  </a:extLst>
                </p:cNvPr>
                <p:cNvSpPr/>
                <p:nvPr/>
              </p:nvSpPr>
              <p:spPr>
                <a:xfrm rot="20781240">
                  <a:off x="6728720" y="2710879"/>
                  <a:ext cx="80373" cy="5706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1">
                  <a:extLst>
                    <a:ext uri="{FF2B5EF4-FFF2-40B4-BE49-F238E27FC236}">
                      <a16:creationId xmlns:a16="http://schemas.microsoft.com/office/drawing/2014/main" id="{2D604F58-4B9A-43C2-8D6F-E324110DF460}"/>
                    </a:ext>
                  </a:extLst>
                </p:cNvPr>
                <p:cNvSpPr/>
                <p:nvPr/>
              </p:nvSpPr>
              <p:spPr>
                <a:xfrm rot="16200000">
                  <a:off x="6221551" y="2454556"/>
                  <a:ext cx="53294" cy="104009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2">
                  <a:extLst>
                    <a:ext uri="{FF2B5EF4-FFF2-40B4-BE49-F238E27FC236}">
                      <a16:creationId xmlns:a16="http://schemas.microsoft.com/office/drawing/2014/main" id="{9BF1EC89-319E-446F-A78E-EDE091C25346}"/>
                    </a:ext>
                  </a:extLst>
                </p:cNvPr>
                <p:cNvSpPr/>
                <p:nvPr/>
              </p:nvSpPr>
              <p:spPr>
                <a:xfrm>
                  <a:off x="6147771" y="2947955"/>
                  <a:ext cx="189339" cy="135029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4">
              <a:extLst>
                <a:ext uri="{FF2B5EF4-FFF2-40B4-BE49-F238E27FC236}">
                  <a16:creationId xmlns:a16="http://schemas.microsoft.com/office/drawing/2014/main" id="{AB9184E8-EC94-41BE-883B-4230D818CB8F}"/>
                </a:ext>
              </a:extLst>
            </p:cNvPr>
            <p:cNvGrpSpPr/>
            <p:nvPr/>
          </p:nvGrpSpPr>
          <p:grpSpPr>
            <a:xfrm>
              <a:off x="4770580" y="2193292"/>
              <a:ext cx="2291344" cy="2038757"/>
              <a:chOff x="3799362" y="1500782"/>
              <a:chExt cx="4519617" cy="4457081"/>
            </a:xfrm>
          </p:grpSpPr>
          <p:sp>
            <p:nvSpPr>
              <p:cNvPr id="24" name="Oval 5">
                <a:extLst>
                  <a:ext uri="{FF2B5EF4-FFF2-40B4-BE49-F238E27FC236}">
                    <a16:creationId xmlns:a16="http://schemas.microsoft.com/office/drawing/2014/main" id="{CF8817CF-F7B1-48FD-9808-EBE0540BE5A5}"/>
                  </a:ext>
                </a:extLst>
              </p:cNvPr>
              <p:cNvSpPr/>
              <p:nvPr/>
            </p:nvSpPr>
            <p:spPr>
              <a:xfrm>
                <a:off x="3799362" y="1500782"/>
                <a:ext cx="4519617" cy="4457081"/>
              </a:xfrm>
              <a:prstGeom prst="ellipse">
                <a:avLst/>
              </a:prstGeom>
              <a:solidFill>
                <a:srgbClr val="CFE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6">
                <a:extLst>
                  <a:ext uri="{FF2B5EF4-FFF2-40B4-BE49-F238E27FC236}">
                    <a16:creationId xmlns:a16="http://schemas.microsoft.com/office/drawing/2014/main" id="{1E2D061C-4402-4C8F-A630-BEE1CE005513}"/>
                  </a:ext>
                </a:extLst>
              </p:cNvPr>
              <p:cNvSpPr txBox="1"/>
              <p:nvPr/>
            </p:nvSpPr>
            <p:spPr>
              <a:xfrm>
                <a:off x="4285852" y="2031010"/>
                <a:ext cx="3543855" cy="3431553"/>
              </a:xfrm>
              <a:prstGeom prst="rect">
                <a:avLst/>
              </a:prstGeom>
              <a:noFill/>
            </p:spPr>
            <p:txBody>
              <a:bodyPr wrap="square" rtlCol="0">
                <a:spAutoFit/>
              </a:bodyPr>
              <a:lstStyle/>
              <a:p>
                <a:pPr algn="ctr"/>
                <a:r>
                  <a:rPr lang="en-US" altLang="zh-TW" sz="9600" dirty="0">
                    <a:solidFill>
                      <a:schemeClr val="bg1"/>
                    </a:solidFill>
                    <a:latin typeface="Arial Black" panose="020B0A04020102020204" pitchFamily="34" charset="0"/>
                  </a:rPr>
                  <a:t>?</a:t>
                </a:r>
                <a:endParaRPr lang="en-US" sz="9600" dirty="0">
                  <a:solidFill>
                    <a:schemeClr val="bg1"/>
                  </a:solidFill>
                  <a:latin typeface="Arial Black" panose="020B0A04020102020204" pitchFamily="34" charset="0"/>
                </a:endParaRPr>
              </a:p>
            </p:txBody>
          </p:sp>
        </p:grpSp>
      </p:grpSp>
    </p:spTree>
    <p:extLst>
      <p:ext uri="{BB962C8B-B14F-4D97-AF65-F5344CB8AC3E}">
        <p14:creationId xmlns:p14="http://schemas.microsoft.com/office/powerpoint/2010/main" val="3237704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998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0" y="108286"/>
            <a:ext cx="12131038" cy="2619924"/>
            <a:chOff x="0" y="614149"/>
            <a:chExt cx="9398480" cy="873457"/>
          </a:xfrm>
          <a:solidFill>
            <a:srgbClr val="AECFCE"/>
          </a:solidFill>
        </p:grpSpPr>
        <p:sp>
          <p:nvSpPr>
            <p:cNvPr id="14" name="Rectangle 13"/>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899410" y="3156267"/>
            <a:ext cx="3270127" cy="1230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事實</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26" name="Rectangle 25"/>
          <p:cNvSpPr/>
          <p:nvPr/>
        </p:nvSpPr>
        <p:spPr>
          <a:xfrm>
            <a:off x="899409" y="5110462"/>
            <a:ext cx="3270127" cy="1230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誤解</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12" name="Rounded Rectangle 11"/>
          <p:cNvSpPr/>
          <p:nvPr/>
        </p:nvSpPr>
        <p:spPr>
          <a:xfrm>
            <a:off x="4464423" y="2196980"/>
            <a:ext cx="7467865" cy="4462553"/>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zh-HK" sz="3400" dirty="0">
              <a:latin typeface="微軟正黑體" panose="020B0604030504040204" pitchFamily="34" charset="-120"/>
              <a:ea typeface="微軟正黑體" panose="020B0604030504040204" pitchFamily="34" charset="-120"/>
            </a:endParaRPr>
          </a:p>
        </p:txBody>
      </p:sp>
      <p:sp>
        <p:nvSpPr>
          <p:cNvPr id="15" name="TextBox 14"/>
          <p:cNvSpPr txBox="1"/>
          <p:nvPr/>
        </p:nvSpPr>
        <p:spPr>
          <a:xfrm>
            <a:off x="5930611" y="2234353"/>
            <a:ext cx="4801314" cy="707886"/>
          </a:xfrm>
          <a:prstGeom prst="rect">
            <a:avLst/>
          </a:prstGeom>
          <a:noFill/>
        </p:spPr>
        <p:txBody>
          <a:bodyPr wrap="none" rtlCol="0">
            <a:spAutoFit/>
          </a:bodyPr>
          <a:lstStyle/>
          <a:p>
            <a:r>
              <a:rPr lang="zh-TW" altLang="en-US" sz="4000" b="1" dirty="0">
                <a:solidFill>
                  <a:schemeClr val="accent4"/>
                </a:solidFill>
                <a:latin typeface="微軟正黑體" panose="020B0604030504040204" pitchFamily="34" charset="-120"/>
                <a:ea typeface="微軟正黑體" panose="020B0604030504040204" pitchFamily="34" charset="-120"/>
              </a:rPr>
              <a:t>需要及早介入和支援</a:t>
            </a:r>
            <a:endParaRPr lang="zh-HK" altLang="en-US" sz="4000" b="1" dirty="0">
              <a:solidFill>
                <a:schemeClr val="accent4"/>
              </a:solidFill>
              <a:latin typeface="微軟正黑體" panose="020B0604030504040204" pitchFamily="34" charset="-120"/>
              <a:ea typeface="微軟正黑體" panose="020B0604030504040204" pitchFamily="34" charset="-120"/>
            </a:endParaRPr>
          </a:p>
        </p:txBody>
      </p:sp>
      <p:sp>
        <p:nvSpPr>
          <p:cNvPr id="16" name="TextBox 15"/>
          <p:cNvSpPr txBox="1"/>
          <p:nvPr/>
        </p:nvSpPr>
        <p:spPr>
          <a:xfrm>
            <a:off x="4529068" y="5389667"/>
            <a:ext cx="7403220" cy="1138773"/>
          </a:xfrm>
          <a:prstGeom prst="rect">
            <a:avLst/>
          </a:prstGeom>
          <a:noFill/>
        </p:spPr>
        <p:txBody>
          <a:bodyPr wrap="square" rtlCol="0">
            <a:spAutoFit/>
          </a:bodyPr>
          <a:lstStyle/>
          <a:p>
            <a:pPr algn="ctr"/>
            <a:r>
              <a:rPr lang="zh-TW" altLang="en-US" sz="3400" b="1" dirty="0">
                <a:solidFill>
                  <a:schemeClr val="lt1"/>
                </a:solidFill>
                <a:latin typeface="微軟正黑體" panose="020B0604030504040204" pitchFamily="34" charset="-120"/>
                <a:ea typeface="微軟正黑體" panose="020B0604030504040204" pitchFamily="34" charset="-120"/>
              </a:rPr>
              <a:t>如果不進行干預，這些問題可能會</a:t>
            </a:r>
            <a:br>
              <a:rPr lang="en-US" altLang="zh-TW" sz="3400" b="1" dirty="0">
                <a:solidFill>
                  <a:schemeClr val="lt1"/>
                </a:solidFill>
                <a:latin typeface="微軟正黑體" panose="020B0604030504040204" pitchFamily="34" charset="-120"/>
                <a:ea typeface="微軟正黑體" panose="020B0604030504040204" pitchFamily="34" charset="-120"/>
              </a:rPr>
            </a:br>
            <a:r>
              <a:rPr lang="zh-TW" altLang="en-US" sz="3400" b="1" dirty="0">
                <a:solidFill>
                  <a:schemeClr val="lt1"/>
                </a:solidFill>
                <a:latin typeface="微軟正黑體" panose="020B0604030504040204" pitchFamily="34" charset="-120"/>
                <a:ea typeface="微軟正黑體" panose="020B0604030504040204" pitchFamily="34" charset="-120"/>
              </a:rPr>
              <a:t>持續存在，並隨着時間流逝而惡化</a:t>
            </a:r>
          </a:p>
        </p:txBody>
      </p:sp>
      <p:sp>
        <p:nvSpPr>
          <p:cNvPr id="20" name="Title 1">
            <a:extLst>
              <a:ext uri="{FF2B5EF4-FFF2-40B4-BE49-F238E27FC236}">
                <a16:creationId xmlns:a16="http://schemas.microsoft.com/office/drawing/2014/main" id="{2CC16F07-90AF-442A-AE90-8BC54A1721DA}"/>
              </a:ext>
            </a:extLst>
          </p:cNvPr>
          <p:cNvSpPr txBox="1">
            <a:spLocks/>
          </p:cNvSpPr>
          <p:nvPr/>
        </p:nvSpPr>
        <p:spPr>
          <a:xfrm>
            <a:off x="0" y="761861"/>
            <a:ext cx="12192000" cy="1433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800" b="1" dirty="0">
                <a:solidFill>
                  <a:schemeClr val="bg1"/>
                </a:solidFill>
                <a:latin typeface="Microsoft JhengHei" panose="020B0604030504040204" pitchFamily="34" charset="-120"/>
                <a:ea typeface="Microsoft JhengHei" panose="020B0604030504040204" pitchFamily="34" charset="-120"/>
                <a:cs typeface="+mn-cs"/>
              </a:rPr>
              <a:t>6.	</a:t>
            </a:r>
            <a:r>
              <a:rPr lang="zh-TW" altLang="en-US" sz="4800" b="1" dirty="0">
                <a:solidFill>
                  <a:schemeClr val="bg1"/>
                </a:solidFill>
                <a:latin typeface="Microsoft JhengHei" panose="020B0604030504040204" pitchFamily="34" charset="-120"/>
                <a:ea typeface="Microsoft JhengHei" panose="020B0604030504040204" pitchFamily="34" charset="-120"/>
                <a:cs typeface="+mn-cs"/>
              </a:rPr>
              <a:t>精神健康問題會隨着時間的流逝自然消失。</a:t>
            </a:r>
            <a:endParaRPr lang="en-US" altLang="zh-TW" sz="4800" b="1" dirty="0">
              <a:solidFill>
                <a:schemeClr val="bg1"/>
              </a:solidFill>
              <a:latin typeface="Microsoft JhengHei" panose="020B0604030504040204" pitchFamily="34" charset="-120"/>
              <a:ea typeface="Microsoft JhengHei" panose="020B0604030504040204" pitchFamily="34" charset="-120"/>
              <a:cs typeface="+mn-cs"/>
            </a:endParaRPr>
          </a:p>
        </p:txBody>
      </p:sp>
      <p:grpSp>
        <p:nvGrpSpPr>
          <p:cNvPr id="21" name="Group 11">
            <a:extLst>
              <a:ext uri="{FF2B5EF4-FFF2-40B4-BE49-F238E27FC236}">
                <a16:creationId xmlns:a16="http://schemas.microsoft.com/office/drawing/2014/main" id="{B1A34587-C98C-4AB1-AA6D-2E87BD931DC2}"/>
              </a:ext>
            </a:extLst>
          </p:cNvPr>
          <p:cNvGrpSpPr/>
          <p:nvPr/>
        </p:nvGrpSpPr>
        <p:grpSpPr>
          <a:xfrm>
            <a:off x="4830695" y="3120099"/>
            <a:ext cx="2016949" cy="1571037"/>
            <a:chOff x="754354" y="1520459"/>
            <a:chExt cx="2231874" cy="1794797"/>
          </a:xfrm>
        </p:grpSpPr>
        <p:pic>
          <p:nvPicPr>
            <p:cNvPr id="22" name="Picture 3">
              <a:extLst>
                <a:ext uri="{FF2B5EF4-FFF2-40B4-BE49-F238E27FC236}">
                  <a16:creationId xmlns:a16="http://schemas.microsoft.com/office/drawing/2014/main" id="{106F5289-D5AE-4A93-9C78-0CB4478976A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7799" l="509" r="99321"/>
                      </a14:imgEffect>
                    </a14:imgLayer>
                  </a14:imgProps>
                </a:ext>
              </a:extLst>
            </a:blip>
            <a:stretch>
              <a:fillRect/>
            </a:stretch>
          </p:blipFill>
          <p:spPr>
            <a:xfrm>
              <a:off x="754354" y="1520459"/>
              <a:ext cx="1375145" cy="1697335"/>
            </a:xfrm>
            <a:prstGeom prst="rect">
              <a:avLst/>
            </a:prstGeom>
          </p:spPr>
        </p:pic>
        <p:pic>
          <p:nvPicPr>
            <p:cNvPr id="23" name="Picture 4">
              <a:extLst>
                <a:ext uri="{FF2B5EF4-FFF2-40B4-BE49-F238E27FC236}">
                  <a16:creationId xmlns:a16="http://schemas.microsoft.com/office/drawing/2014/main" id="{71169DCF-4B9A-4979-87D7-027C29C842D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99" b="88601" l="0" r="96651"/>
                      </a14:imgEffect>
                    </a14:imgLayer>
                  </a14:imgProps>
                </a:ext>
              </a:extLst>
            </a:blip>
            <a:stretch>
              <a:fillRect/>
            </a:stretch>
          </p:blipFill>
          <p:spPr>
            <a:xfrm>
              <a:off x="2289927" y="2672260"/>
              <a:ext cx="696301" cy="642996"/>
            </a:xfrm>
            <a:prstGeom prst="rect">
              <a:avLst/>
            </a:prstGeom>
          </p:spPr>
        </p:pic>
        <p:pic>
          <p:nvPicPr>
            <p:cNvPr id="24" name="Picture 5">
              <a:extLst>
                <a:ext uri="{FF2B5EF4-FFF2-40B4-BE49-F238E27FC236}">
                  <a16:creationId xmlns:a16="http://schemas.microsoft.com/office/drawing/2014/main" id="{B307484B-88F3-4572-AF80-9D8B16308BC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513" b="100000" l="957" r="89474"/>
                      </a14:imgEffect>
                      <a14:imgEffect>
                        <a14:brightnessContrast bright="10000"/>
                      </a14:imgEffect>
                    </a14:imgLayer>
                  </a14:imgProps>
                </a:ext>
              </a:extLst>
            </a:blip>
            <a:stretch>
              <a:fillRect/>
            </a:stretch>
          </p:blipFill>
          <p:spPr>
            <a:xfrm>
              <a:off x="2035772" y="2144471"/>
              <a:ext cx="602306" cy="573488"/>
            </a:xfrm>
            <a:prstGeom prst="rect">
              <a:avLst/>
            </a:prstGeom>
          </p:spPr>
        </p:pic>
      </p:grpSp>
      <p:pic>
        <p:nvPicPr>
          <p:cNvPr id="28" name="圖片 27">
            <a:extLst>
              <a:ext uri="{FF2B5EF4-FFF2-40B4-BE49-F238E27FC236}">
                <a16:creationId xmlns:a16="http://schemas.microsoft.com/office/drawing/2014/main" id="{C165C064-6EEB-4059-A307-BE591E453F7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6135" b="94785" l="5155" r="95361">
                        <a14:foregroundMark x1="9794" y1="32822" x2="9794" y2="32822"/>
                        <a14:foregroundMark x1="25773" y1="6135" x2="25773" y2="6135"/>
                        <a14:foregroundMark x1="5670" y1="28834" x2="5670" y2="28834"/>
                        <a14:foregroundMark x1="52835" y1="89877" x2="52835" y2="89877"/>
                        <a14:foregroundMark x1="95361" y1="24233" x2="95361" y2="24233"/>
                        <a14:foregroundMark x1="50515" y1="94785" x2="50515" y2="94785"/>
                      </a14:backgroundRemoval>
                    </a14:imgEffect>
                  </a14:imgLayer>
                </a14:imgProps>
              </a:ext>
            </a:extLst>
          </a:blip>
          <a:stretch>
            <a:fillRect/>
          </a:stretch>
        </p:blipFill>
        <p:spPr>
          <a:xfrm>
            <a:off x="6847644" y="3159308"/>
            <a:ext cx="1791033" cy="1504837"/>
          </a:xfrm>
          <a:prstGeom prst="rect">
            <a:avLst/>
          </a:prstGeom>
        </p:spPr>
      </p:pic>
      <p:sp>
        <p:nvSpPr>
          <p:cNvPr id="27" name="TextBox 15">
            <a:extLst>
              <a:ext uri="{FF2B5EF4-FFF2-40B4-BE49-F238E27FC236}">
                <a16:creationId xmlns:a16="http://schemas.microsoft.com/office/drawing/2014/main" id="{B80A431C-F579-4E24-BB26-6C638421F30A}"/>
              </a:ext>
            </a:extLst>
          </p:cNvPr>
          <p:cNvSpPr txBox="1"/>
          <p:nvPr/>
        </p:nvSpPr>
        <p:spPr>
          <a:xfrm>
            <a:off x="4769561" y="4546708"/>
            <a:ext cx="4156166" cy="523220"/>
          </a:xfrm>
          <a:prstGeom prst="rect">
            <a:avLst/>
          </a:prstGeom>
          <a:noFill/>
        </p:spPr>
        <p:txBody>
          <a:bodyPr wrap="square" rtlCol="0">
            <a:spAutoFit/>
          </a:bodyPr>
          <a:lstStyle/>
          <a:p>
            <a:pPr algn="l"/>
            <a:r>
              <a:rPr lang="zh-TW" altLang="en-US" sz="2800" b="1" dirty="0">
                <a:solidFill>
                  <a:schemeClr val="lt1"/>
                </a:solidFill>
                <a:latin typeface="微軟正黑體" panose="020B0604030504040204" pitchFamily="34" charset="-120"/>
                <a:ea typeface="微軟正黑體" panose="020B0604030504040204" pitchFamily="34" charset="-120"/>
              </a:rPr>
              <a:t>藥物治療         心理治療</a:t>
            </a:r>
          </a:p>
        </p:txBody>
      </p:sp>
      <p:sp>
        <p:nvSpPr>
          <p:cNvPr id="29" name="TextBox 15">
            <a:extLst>
              <a:ext uri="{FF2B5EF4-FFF2-40B4-BE49-F238E27FC236}">
                <a16:creationId xmlns:a16="http://schemas.microsoft.com/office/drawing/2014/main" id="{D19466F9-E08E-4B94-9AAE-8A449C998AF1}"/>
              </a:ext>
            </a:extLst>
          </p:cNvPr>
          <p:cNvSpPr txBox="1"/>
          <p:nvPr/>
        </p:nvSpPr>
        <p:spPr>
          <a:xfrm rot="280428">
            <a:off x="8506878" y="4265179"/>
            <a:ext cx="3697500" cy="523220"/>
          </a:xfrm>
          <a:prstGeom prst="rect">
            <a:avLst/>
          </a:prstGeom>
          <a:noFill/>
        </p:spPr>
        <p:txBody>
          <a:bodyPr wrap="square" rtlCol="0">
            <a:spAutoFit/>
          </a:bodyPr>
          <a:lstStyle/>
          <a:p>
            <a:pPr marL="265112" algn="l"/>
            <a:r>
              <a:rPr lang="zh-TW" altLang="en-US" sz="2800" b="1" dirty="0">
                <a:solidFill>
                  <a:schemeClr val="lt1"/>
                </a:solidFill>
                <a:latin typeface="微軟正黑體" panose="020B0604030504040204" pitchFamily="34" charset="-120"/>
                <a:ea typeface="微軟正黑體" panose="020B0604030504040204" pitchFamily="34" charset="-120"/>
              </a:rPr>
              <a:t>來自身邊人的支持</a:t>
            </a:r>
          </a:p>
        </p:txBody>
      </p:sp>
      <p:sp>
        <p:nvSpPr>
          <p:cNvPr id="30" name="文字方塊 29">
            <a:extLst>
              <a:ext uri="{FF2B5EF4-FFF2-40B4-BE49-F238E27FC236}">
                <a16:creationId xmlns:a16="http://schemas.microsoft.com/office/drawing/2014/main" id="{B2723D20-E8D1-4E97-90B8-6A627C88A9DA}"/>
              </a:ext>
            </a:extLst>
          </p:cNvPr>
          <p:cNvSpPr txBox="1"/>
          <p:nvPr/>
        </p:nvSpPr>
        <p:spPr>
          <a:xfrm rot="21161037">
            <a:off x="8899973" y="3379871"/>
            <a:ext cx="2623995" cy="523220"/>
          </a:xfrm>
          <a:prstGeom prst="rect">
            <a:avLst/>
          </a:prstGeom>
          <a:noFill/>
        </p:spPr>
        <p:txBody>
          <a:bodyPr wrap="square">
            <a:spAutoFit/>
          </a:bodyPr>
          <a:lstStyle/>
          <a:p>
            <a:pPr marL="265112" algn="l"/>
            <a:r>
              <a:rPr lang="zh-TW" altLang="en-US" sz="2800" b="1" dirty="0">
                <a:solidFill>
                  <a:schemeClr val="lt1"/>
                </a:solidFill>
                <a:latin typeface="微軟正黑體" panose="020B0604030504040204" pitchFamily="34" charset="-120"/>
                <a:ea typeface="微軟正黑體" panose="020B0604030504040204" pitchFamily="34" charset="-120"/>
              </a:rPr>
              <a:t>生活方式改變</a:t>
            </a:r>
            <a:endParaRPr lang="en-US" altLang="zh-TW" sz="2800" b="1" dirty="0">
              <a:solidFill>
                <a:schemeClr val="lt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26986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998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60962" y="108286"/>
            <a:ext cx="12192000" cy="2619924"/>
            <a:chOff x="0" y="614149"/>
            <a:chExt cx="9398480" cy="873457"/>
          </a:xfrm>
          <a:solidFill>
            <a:srgbClr val="AECFCE"/>
          </a:solidFill>
        </p:grpSpPr>
        <p:sp>
          <p:nvSpPr>
            <p:cNvPr id="14" name="Rectangle 13"/>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p:cNvSpPr txBox="1">
            <a:spLocks/>
          </p:cNvSpPr>
          <p:nvPr/>
        </p:nvSpPr>
        <p:spPr>
          <a:xfrm>
            <a:off x="745167" y="763261"/>
            <a:ext cx="10664249" cy="1433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800" b="1" dirty="0">
                <a:solidFill>
                  <a:schemeClr val="bg1"/>
                </a:solidFill>
                <a:latin typeface="Microsoft JhengHei" panose="020B0604030504040204" pitchFamily="34" charset="-120"/>
                <a:ea typeface="Microsoft JhengHei" panose="020B0604030504040204" pitchFamily="34" charset="-120"/>
                <a:cs typeface="+mn-cs"/>
              </a:rPr>
              <a:t>7.	</a:t>
            </a:r>
            <a:r>
              <a:rPr lang="zh-TW" altLang="en-US" sz="4800" b="1" dirty="0">
                <a:solidFill>
                  <a:schemeClr val="bg1"/>
                </a:solidFill>
                <a:latin typeface="Microsoft JhengHei" panose="020B0604030504040204" pitchFamily="34" charset="-120"/>
                <a:ea typeface="Microsoft JhengHei" panose="020B0604030504040204" pitchFamily="34" charset="-120"/>
                <a:cs typeface="+mn-cs"/>
              </a:rPr>
              <a:t>有精神疾病經歷的人士可以學習、工作，並應對日常生活。</a:t>
            </a:r>
            <a:endParaRPr lang="en-US" altLang="zh-TW" sz="4800" b="1" dirty="0">
              <a:solidFill>
                <a:schemeClr val="bg1"/>
              </a:solidFill>
              <a:latin typeface="Microsoft JhengHei" panose="020B0604030504040204" pitchFamily="34" charset="-120"/>
              <a:ea typeface="Microsoft JhengHei" panose="020B0604030504040204" pitchFamily="34" charset="-120"/>
              <a:cs typeface="+mn-cs"/>
            </a:endParaRPr>
          </a:p>
        </p:txBody>
      </p:sp>
      <p:sp>
        <p:nvSpPr>
          <p:cNvPr id="25" name="Rectangle 24"/>
          <p:cNvSpPr/>
          <p:nvPr/>
        </p:nvSpPr>
        <p:spPr>
          <a:xfrm>
            <a:off x="899410" y="3156267"/>
            <a:ext cx="3270127" cy="1230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事實</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27" name="Rectangle 26"/>
          <p:cNvSpPr/>
          <p:nvPr/>
        </p:nvSpPr>
        <p:spPr>
          <a:xfrm>
            <a:off x="899409" y="5110462"/>
            <a:ext cx="3270127" cy="1230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誤解</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grpSp>
        <p:nvGrpSpPr>
          <p:cNvPr id="21" name="群組 20">
            <a:extLst>
              <a:ext uri="{FF2B5EF4-FFF2-40B4-BE49-F238E27FC236}">
                <a16:creationId xmlns:a16="http://schemas.microsoft.com/office/drawing/2014/main" id="{5CFBB201-A0FF-47F5-ACBE-F68D37644FDE}"/>
              </a:ext>
            </a:extLst>
          </p:cNvPr>
          <p:cNvGrpSpPr/>
          <p:nvPr/>
        </p:nvGrpSpPr>
        <p:grpSpPr>
          <a:xfrm>
            <a:off x="4419032" y="3192528"/>
            <a:ext cx="7553451" cy="3236846"/>
            <a:chOff x="1461226" y="2193292"/>
            <a:chExt cx="9511574" cy="4199821"/>
          </a:xfrm>
        </p:grpSpPr>
        <p:grpSp>
          <p:nvGrpSpPr>
            <p:cNvPr id="22" name="群組 21">
              <a:extLst>
                <a:ext uri="{FF2B5EF4-FFF2-40B4-BE49-F238E27FC236}">
                  <a16:creationId xmlns:a16="http://schemas.microsoft.com/office/drawing/2014/main" id="{86C0A12D-BD58-445C-A402-3F2D4FC929A7}"/>
                </a:ext>
              </a:extLst>
            </p:cNvPr>
            <p:cNvGrpSpPr/>
            <p:nvPr/>
          </p:nvGrpSpPr>
          <p:grpSpPr>
            <a:xfrm>
              <a:off x="1461226" y="2561907"/>
              <a:ext cx="9511574" cy="3831206"/>
              <a:chOff x="1871129" y="2784803"/>
              <a:chExt cx="7664180" cy="3143427"/>
            </a:xfrm>
          </p:grpSpPr>
          <p:grpSp>
            <p:nvGrpSpPr>
              <p:cNvPr id="28" name="Group 24">
                <a:extLst>
                  <a:ext uri="{FF2B5EF4-FFF2-40B4-BE49-F238E27FC236}">
                    <a16:creationId xmlns:a16="http://schemas.microsoft.com/office/drawing/2014/main" id="{5FCAB682-18F1-468C-9EA0-C3C0D6EB3B8A}"/>
                  </a:ext>
                </a:extLst>
              </p:cNvPr>
              <p:cNvGrpSpPr/>
              <p:nvPr/>
            </p:nvGrpSpPr>
            <p:grpSpPr>
              <a:xfrm>
                <a:off x="7742442" y="2802629"/>
                <a:ext cx="1792867" cy="2696692"/>
                <a:chOff x="9309580" y="1270082"/>
                <a:chExt cx="1792867" cy="2696692"/>
              </a:xfrm>
            </p:grpSpPr>
            <p:sp>
              <p:nvSpPr>
                <p:cNvPr id="42" name="Rectangle 47">
                  <a:extLst>
                    <a:ext uri="{FF2B5EF4-FFF2-40B4-BE49-F238E27FC236}">
                      <a16:creationId xmlns:a16="http://schemas.microsoft.com/office/drawing/2014/main" id="{DE9560D2-8B24-4274-A5E4-9ED35203CDAA}"/>
                    </a:ext>
                  </a:extLst>
                </p:cNvPr>
                <p:cNvSpPr/>
                <p:nvPr/>
              </p:nvSpPr>
              <p:spPr>
                <a:xfrm rot="5400000">
                  <a:off x="8646702" y="1932960"/>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E843E46-25FA-4E57-B81E-15882B8E1C74}"/>
                    </a:ext>
                  </a:extLst>
                </p:cNvPr>
                <p:cNvSpPr/>
                <p:nvPr/>
              </p:nvSpPr>
              <p:spPr>
                <a:xfrm>
                  <a:off x="9481119" y="2651497"/>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BA1E4F4-0715-40A5-8444-2BD6E50C10C8}"/>
                    </a:ext>
                  </a:extLst>
                </p:cNvPr>
                <p:cNvSpPr/>
                <p:nvPr/>
              </p:nvSpPr>
              <p:spPr>
                <a:xfrm>
                  <a:off x="9497522" y="2991569"/>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AC24942-EA86-4A75-B48F-D267EB997C6A}"/>
                    </a:ext>
                  </a:extLst>
                </p:cNvPr>
                <p:cNvSpPr/>
                <p:nvPr/>
              </p:nvSpPr>
              <p:spPr>
                <a:xfrm>
                  <a:off x="9497521" y="3322218"/>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82CA488-9770-4852-8A0B-6BDC8400B0B3}"/>
                    </a:ext>
                  </a:extLst>
                </p:cNvPr>
                <p:cNvSpPr/>
                <p:nvPr/>
              </p:nvSpPr>
              <p:spPr>
                <a:xfrm>
                  <a:off x="9497520" y="3687605"/>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3">
                <a:extLst>
                  <a:ext uri="{FF2B5EF4-FFF2-40B4-BE49-F238E27FC236}">
                    <a16:creationId xmlns:a16="http://schemas.microsoft.com/office/drawing/2014/main" id="{FE2E1EF1-0B37-4280-9F07-D03814E8FCC4}"/>
                  </a:ext>
                </a:extLst>
              </p:cNvPr>
              <p:cNvGrpSpPr/>
              <p:nvPr/>
            </p:nvGrpSpPr>
            <p:grpSpPr>
              <a:xfrm>
                <a:off x="1871129" y="2784803"/>
                <a:ext cx="1621328" cy="2780618"/>
                <a:chOff x="3438267" y="1252256"/>
                <a:chExt cx="1621328" cy="2780618"/>
              </a:xfrm>
            </p:grpSpPr>
            <p:sp>
              <p:nvSpPr>
                <p:cNvPr id="37" name="Rectangle 46">
                  <a:extLst>
                    <a:ext uri="{FF2B5EF4-FFF2-40B4-BE49-F238E27FC236}">
                      <a16:creationId xmlns:a16="http://schemas.microsoft.com/office/drawing/2014/main" id="{C3957160-B19D-4556-A1C3-7567805F43D7}"/>
                    </a:ext>
                  </a:extLst>
                </p:cNvPr>
                <p:cNvSpPr/>
                <p:nvPr/>
              </p:nvSpPr>
              <p:spPr>
                <a:xfrm rot="5400000">
                  <a:off x="3911166" y="1915134"/>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3">
                  <a:extLst>
                    <a:ext uri="{FF2B5EF4-FFF2-40B4-BE49-F238E27FC236}">
                      <a16:creationId xmlns:a16="http://schemas.microsoft.com/office/drawing/2014/main" id="{BD8C908B-4830-4965-B1F1-E7EDE11142F6}"/>
                    </a:ext>
                  </a:extLst>
                </p:cNvPr>
                <p:cNvSpPr/>
                <p:nvPr/>
              </p:nvSpPr>
              <p:spPr>
                <a:xfrm>
                  <a:off x="3438267" y="2717597"/>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0">
                  <a:extLst>
                    <a:ext uri="{FF2B5EF4-FFF2-40B4-BE49-F238E27FC236}">
                      <a16:creationId xmlns:a16="http://schemas.microsoft.com/office/drawing/2014/main" id="{DA4C49EE-23A3-43FB-82ED-E2B2D6FD5E1E}"/>
                    </a:ext>
                  </a:extLst>
                </p:cNvPr>
                <p:cNvSpPr/>
                <p:nvPr/>
              </p:nvSpPr>
              <p:spPr>
                <a:xfrm>
                  <a:off x="3454670" y="3057669"/>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1">
                  <a:extLst>
                    <a:ext uri="{FF2B5EF4-FFF2-40B4-BE49-F238E27FC236}">
                      <a16:creationId xmlns:a16="http://schemas.microsoft.com/office/drawing/2014/main" id="{F80540E1-2760-45F9-97D1-03DE5FFAA383}"/>
                    </a:ext>
                  </a:extLst>
                </p:cNvPr>
                <p:cNvSpPr/>
                <p:nvPr/>
              </p:nvSpPr>
              <p:spPr>
                <a:xfrm>
                  <a:off x="3454669" y="3388318"/>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2">
                  <a:extLst>
                    <a:ext uri="{FF2B5EF4-FFF2-40B4-BE49-F238E27FC236}">
                      <a16:creationId xmlns:a16="http://schemas.microsoft.com/office/drawing/2014/main" id="{73713077-E140-4654-B49F-963CAB9510E4}"/>
                    </a:ext>
                  </a:extLst>
                </p:cNvPr>
                <p:cNvSpPr/>
                <p:nvPr/>
              </p:nvSpPr>
              <p:spPr>
                <a:xfrm>
                  <a:off x="3454668" y="3753705"/>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5">
                <a:extLst>
                  <a:ext uri="{FF2B5EF4-FFF2-40B4-BE49-F238E27FC236}">
                    <a16:creationId xmlns:a16="http://schemas.microsoft.com/office/drawing/2014/main" id="{C2B98C7F-AF6B-41A9-8EA0-D2B932639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158" y="4086514"/>
                <a:ext cx="1828191" cy="1738506"/>
              </a:xfrm>
              <a:prstGeom prst="rect">
                <a:avLst/>
              </a:prstGeom>
            </p:spPr>
          </p:pic>
          <p:pic>
            <p:nvPicPr>
              <p:cNvPr id="31" name="Picture 6">
                <a:extLst>
                  <a:ext uri="{FF2B5EF4-FFF2-40B4-BE49-F238E27FC236}">
                    <a16:creationId xmlns:a16="http://schemas.microsoft.com/office/drawing/2014/main" id="{C7A53D39-A9B7-4CCC-96C7-7C31CBDFE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670" y="3211685"/>
                <a:ext cx="1451032" cy="2716545"/>
              </a:xfrm>
              <a:prstGeom prst="rect">
                <a:avLst/>
              </a:prstGeom>
            </p:spPr>
          </p:pic>
          <p:grpSp>
            <p:nvGrpSpPr>
              <p:cNvPr id="32" name="Group 11">
                <a:extLst>
                  <a:ext uri="{FF2B5EF4-FFF2-40B4-BE49-F238E27FC236}">
                    <a16:creationId xmlns:a16="http://schemas.microsoft.com/office/drawing/2014/main" id="{D4BC045D-A292-45F7-ACA9-53E017BB54CC}"/>
                  </a:ext>
                </a:extLst>
              </p:cNvPr>
              <p:cNvGrpSpPr/>
              <p:nvPr/>
            </p:nvGrpSpPr>
            <p:grpSpPr>
              <a:xfrm>
                <a:off x="4823160" y="4189396"/>
                <a:ext cx="1141565" cy="1635623"/>
                <a:chOff x="5667528" y="2662629"/>
                <a:chExt cx="1141565" cy="1635623"/>
              </a:xfrm>
            </p:grpSpPr>
            <p:sp>
              <p:nvSpPr>
                <p:cNvPr id="33" name="Rectangle 7">
                  <a:extLst>
                    <a:ext uri="{FF2B5EF4-FFF2-40B4-BE49-F238E27FC236}">
                      <a16:creationId xmlns:a16="http://schemas.microsoft.com/office/drawing/2014/main" id="{8695F489-9723-4D36-AD68-AE883444CDC6}"/>
                    </a:ext>
                  </a:extLst>
                </p:cNvPr>
                <p:cNvSpPr/>
                <p:nvPr/>
              </p:nvSpPr>
              <p:spPr>
                <a:xfrm rot="803995">
                  <a:off x="5667528" y="2662629"/>
                  <a:ext cx="80373" cy="5706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0">
                  <a:extLst>
                    <a:ext uri="{FF2B5EF4-FFF2-40B4-BE49-F238E27FC236}">
                      <a16:creationId xmlns:a16="http://schemas.microsoft.com/office/drawing/2014/main" id="{C7348435-059B-4B70-86C0-FC6CE2DC70E9}"/>
                    </a:ext>
                  </a:extLst>
                </p:cNvPr>
                <p:cNvSpPr/>
                <p:nvPr/>
              </p:nvSpPr>
              <p:spPr>
                <a:xfrm rot="20781240">
                  <a:off x="6728720" y="2710879"/>
                  <a:ext cx="80373" cy="5706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1">
                  <a:extLst>
                    <a:ext uri="{FF2B5EF4-FFF2-40B4-BE49-F238E27FC236}">
                      <a16:creationId xmlns:a16="http://schemas.microsoft.com/office/drawing/2014/main" id="{9AF38642-2EF1-427B-A468-513C96658AE3}"/>
                    </a:ext>
                  </a:extLst>
                </p:cNvPr>
                <p:cNvSpPr/>
                <p:nvPr/>
              </p:nvSpPr>
              <p:spPr>
                <a:xfrm rot="16200000">
                  <a:off x="6221551" y="2454556"/>
                  <a:ext cx="53294" cy="104009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2">
                  <a:extLst>
                    <a:ext uri="{FF2B5EF4-FFF2-40B4-BE49-F238E27FC236}">
                      <a16:creationId xmlns:a16="http://schemas.microsoft.com/office/drawing/2014/main" id="{0187BA80-CF4E-4147-AD4D-3CAC6E450AF4}"/>
                    </a:ext>
                  </a:extLst>
                </p:cNvPr>
                <p:cNvSpPr/>
                <p:nvPr/>
              </p:nvSpPr>
              <p:spPr>
                <a:xfrm>
                  <a:off x="6147771" y="2947955"/>
                  <a:ext cx="189339" cy="135029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4">
              <a:extLst>
                <a:ext uri="{FF2B5EF4-FFF2-40B4-BE49-F238E27FC236}">
                  <a16:creationId xmlns:a16="http://schemas.microsoft.com/office/drawing/2014/main" id="{B9BA6C5F-3EC9-4803-BFCD-675D3FFABFF8}"/>
                </a:ext>
              </a:extLst>
            </p:cNvPr>
            <p:cNvGrpSpPr/>
            <p:nvPr/>
          </p:nvGrpSpPr>
          <p:grpSpPr>
            <a:xfrm>
              <a:off x="4770580" y="2193292"/>
              <a:ext cx="2291344" cy="2038757"/>
              <a:chOff x="3799362" y="1500782"/>
              <a:chExt cx="4519617" cy="4457081"/>
            </a:xfrm>
          </p:grpSpPr>
          <p:sp>
            <p:nvSpPr>
              <p:cNvPr id="24" name="Oval 5">
                <a:extLst>
                  <a:ext uri="{FF2B5EF4-FFF2-40B4-BE49-F238E27FC236}">
                    <a16:creationId xmlns:a16="http://schemas.microsoft.com/office/drawing/2014/main" id="{0D087FDE-0F1D-4F3D-A44D-6DDCAECB179F}"/>
                  </a:ext>
                </a:extLst>
              </p:cNvPr>
              <p:cNvSpPr/>
              <p:nvPr/>
            </p:nvSpPr>
            <p:spPr>
              <a:xfrm>
                <a:off x="3799362" y="1500782"/>
                <a:ext cx="4519617" cy="4457081"/>
              </a:xfrm>
              <a:prstGeom prst="ellipse">
                <a:avLst/>
              </a:prstGeom>
              <a:solidFill>
                <a:srgbClr val="CFE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6">
                <a:extLst>
                  <a:ext uri="{FF2B5EF4-FFF2-40B4-BE49-F238E27FC236}">
                    <a16:creationId xmlns:a16="http://schemas.microsoft.com/office/drawing/2014/main" id="{9BF4E34E-568F-4B9C-AE28-6318AACB7798}"/>
                  </a:ext>
                </a:extLst>
              </p:cNvPr>
              <p:cNvSpPr txBox="1"/>
              <p:nvPr/>
            </p:nvSpPr>
            <p:spPr>
              <a:xfrm>
                <a:off x="4285852" y="2031010"/>
                <a:ext cx="3543855" cy="3431553"/>
              </a:xfrm>
              <a:prstGeom prst="rect">
                <a:avLst/>
              </a:prstGeom>
              <a:noFill/>
            </p:spPr>
            <p:txBody>
              <a:bodyPr wrap="square" rtlCol="0">
                <a:spAutoFit/>
              </a:bodyPr>
              <a:lstStyle/>
              <a:p>
                <a:pPr algn="ctr"/>
                <a:r>
                  <a:rPr lang="en-US" altLang="zh-TW" sz="9600" dirty="0">
                    <a:solidFill>
                      <a:schemeClr val="bg1"/>
                    </a:solidFill>
                    <a:latin typeface="Arial Black" panose="020B0A04020102020204" pitchFamily="34" charset="0"/>
                  </a:rPr>
                  <a:t>?</a:t>
                </a:r>
                <a:endParaRPr lang="en-US" sz="9600" dirty="0">
                  <a:solidFill>
                    <a:schemeClr val="bg1"/>
                  </a:solidFill>
                  <a:latin typeface="Arial Black" panose="020B0A04020102020204" pitchFamily="34" charset="0"/>
                </a:endParaRPr>
              </a:p>
            </p:txBody>
          </p:sp>
        </p:grpSp>
      </p:grpSp>
    </p:spTree>
    <p:extLst>
      <p:ext uri="{BB962C8B-B14F-4D97-AF65-F5344CB8AC3E}">
        <p14:creationId xmlns:p14="http://schemas.microsoft.com/office/powerpoint/2010/main" val="568580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0962" y="-13335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60962" y="108286"/>
            <a:ext cx="12192000" cy="2619924"/>
            <a:chOff x="0" y="614149"/>
            <a:chExt cx="9398480" cy="873457"/>
          </a:xfrm>
          <a:solidFill>
            <a:srgbClr val="AECFCE"/>
          </a:solidFill>
        </p:grpSpPr>
        <p:sp>
          <p:nvSpPr>
            <p:cNvPr id="14" name="Rectangle 13"/>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p:cNvSpPr txBox="1">
            <a:spLocks/>
          </p:cNvSpPr>
          <p:nvPr/>
        </p:nvSpPr>
        <p:spPr>
          <a:xfrm>
            <a:off x="252249" y="763261"/>
            <a:ext cx="10531366" cy="1433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800" b="1" dirty="0">
                <a:solidFill>
                  <a:schemeClr val="bg1"/>
                </a:solidFill>
                <a:latin typeface="Microsoft JhengHei" panose="020B0604030504040204" pitchFamily="34" charset="-120"/>
                <a:ea typeface="Microsoft JhengHei" panose="020B0604030504040204" pitchFamily="34" charset="-120"/>
              </a:rPr>
              <a:t>7.	</a:t>
            </a:r>
            <a:r>
              <a:rPr lang="zh-TW" altLang="en-US" sz="4800" b="1" dirty="0">
                <a:solidFill>
                  <a:schemeClr val="bg1"/>
                </a:solidFill>
                <a:latin typeface="Microsoft JhengHei" panose="020B0604030504040204" pitchFamily="34" charset="-120"/>
                <a:ea typeface="Microsoft JhengHei" panose="020B0604030504040204" pitchFamily="34" charset="-120"/>
              </a:rPr>
              <a:t>有精神疾病經歷的人士可以學習、工作，並應對日常生活。</a:t>
            </a:r>
            <a:endParaRPr lang="en-US" altLang="zh-TW" sz="4800" b="1" dirty="0">
              <a:solidFill>
                <a:schemeClr val="bg1"/>
              </a:solidFill>
              <a:latin typeface="Microsoft JhengHei" panose="020B0604030504040204" pitchFamily="34" charset="-120"/>
              <a:ea typeface="Microsoft JhengHei" panose="020B0604030504040204" pitchFamily="34" charset="-120"/>
            </a:endParaRPr>
          </a:p>
        </p:txBody>
      </p:sp>
      <p:sp>
        <p:nvSpPr>
          <p:cNvPr id="26" name="Rectangle 25"/>
          <p:cNvSpPr/>
          <p:nvPr/>
        </p:nvSpPr>
        <p:spPr>
          <a:xfrm>
            <a:off x="899409" y="5110462"/>
            <a:ext cx="3270127" cy="1230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誤解</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21" name="Rounded Rectangle 20"/>
          <p:cNvSpPr/>
          <p:nvPr/>
        </p:nvSpPr>
        <p:spPr>
          <a:xfrm>
            <a:off x="4488184" y="1009650"/>
            <a:ext cx="7327699" cy="545345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zh-HK" sz="3400" dirty="0">
              <a:latin typeface="微軟正黑體" panose="020B0604030504040204" pitchFamily="34" charset="-120"/>
              <a:ea typeface="微軟正黑體" panose="020B0604030504040204" pitchFamily="34" charset="-120"/>
            </a:endParaRPr>
          </a:p>
        </p:txBody>
      </p:sp>
      <p:sp>
        <p:nvSpPr>
          <p:cNvPr id="11" name="Rectangle 10"/>
          <p:cNvSpPr/>
          <p:nvPr/>
        </p:nvSpPr>
        <p:spPr>
          <a:xfrm>
            <a:off x="899410" y="3156267"/>
            <a:ext cx="3270127" cy="1230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事實</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16" name="TextBox 15"/>
          <p:cNvSpPr txBox="1"/>
          <p:nvPr/>
        </p:nvSpPr>
        <p:spPr>
          <a:xfrm>
            <a:off x="4529364" y="1361673"/>
            <a:ext cx="7459194" cy="4678204"/>
          </a:xfrm>
          <a:prstGeom prst="rect">
            <a:avLst/>
          </a:prstGeom>
          <a:noFill/>
        </p:spPr>
        <p:txBody>
          <a:bodyPr wrap="square" rtlCol="0">
            <a:spAutoFit/>
          </a:bodyPr>
          <a:lstStyle/>
          <a:p>
            <a:pPr marL="571500" indent="-571500">
              <a:spcBef>
                <a:spcPts val="1200"/>
              </a:spcBef>
              <a:buClr>
                <a:srgbClr val="96D7C6"/>
              </a:buClr>
              <a:buFont typeface="Wingdings" panose="05000000000000000000" pitchFamily="2" charset="2"/>
              <a:buChar char="l"/>
            </a:pPr>
            <a:r>
              <a:rPr lang="zh-TW" altLang="en-US" sz="3600" b="1" dirty="0">
                <a:solidFill>
                  <a:schemeClr val="bg1"/>
                </a:solidFill>
                <a:latin typeface="Microsoft JhengHei" panose="020B0604030504040204" pitchFamily="34" charset="-120"/>
                <a:ea typeface="Microsoft JhengHei" panose="020B0604030504040204" pitchFamily="34" charset="-120"/>
              </a:rPr>
              <a:t>在適當的支援</a:t>
            </a:r>
            <a:br>
              <a:rPr lang="en-US" altLang="zh-TW" sz="3600" b="1" dirty="0">
                <a:solidFill>
                  <a:schemeClr val="bg1"/>
                </a:solidFill>
                <a:latin typeface="Microsoft JhengHei" panose="020B0604030504040204" pitchFamily="34" charset="-120"/>
                <a:ea typeface="Microsoft JhengHei" panose="020B0604030504040204" pitchFamily="34" charset="-120"/>
              </a:rPr>
            </a:br>
            <a:r>
              <a:rPr lang="zh-TW" altLang="en-US" sz="3600" b="1" dirty="0">
                <a:solidFill>
                  <a:schemeClr val="bg1"/>
                </a:solidFill>
                <a:latin typeface="Microsoft JhengHei" panose="020B0604030504040204" pitchFamily="34" charset="-120"/>
                <a:ea typeface="Microsoft JhengHei" panose="020B0604030504040204" pitchFamily="34" charset="-120"/>
              </a:rPr>
              <a:t>和治療下，患</a:t>
            </a:r>
            <a:br>
              <a:rPr lang="en-US" altLang="zh-TW" sz="3600" b="1" dirty="0">
                <a:solidFill>
                  <a:schemeClr val="bg1"/>
                </a:solidFill>
                <a:latin typeface="Microsoft JhengHei" panose="020B0604030504040204" pitchFamily="34" charset="-120"/>
                <a:ea typeface="Microsoft JhengHei" panose="020B0604030504040204" pitchFamily="34" charset="-120"/>
              </a:rPr>
            </a:br>
            <a:r>
              <a:rPr lang="zh-TW" altLang="en-US" sz="3600" b="1" dirty="0">
                <a:solidFill>
                  <a:schemeClr val="bg1"/>
                </a:solidFill>
                <a:latin typeface="Microsoft JhengHei" panose="020B0604030504040204" pitchFamily="34" charset="-120"/>
                <a:ea typeface="Microsoft JhengHei" panose="020B0604030504040204" pitchFamily="34" charset="-120"/>
              </a:rPr>
              <a:t>有精神疾病的人</a:t>
            </a:r>
            <a:br>
              <a:rPr lang="en-US" altLang="zh-TW" sz="3600" b="1" dirty="0">
                <a:solidFill>
                  <a:schemeClr val="bg1"/>
                </a:solidFill>
                <a:latin typeface="Microsoft JhengHei" panose="020B0604030504040204" pitchFamily="34" charset="-120"/>
                <a:ea typeface="Microsoft JhengHei" panose="020B0604030504040204" pitchFamily="34" charset="-120"/>
              </a:rPr>
            </a:br>
            <a:r>
              <a:rPr lang="zh-TW" altLang="en-US" sz="3600" b="1" dirty="0">
                <a:solidFill>
                  <a:schemeClr val="bg1"/>
                </a:solidFill>
                <a:latin typeface="Microsoft JhengHei" panose="020B0604030504040204" pitchFamily="34" charset="-120"/>
                <a:ea typeface="Microsoft JhengHei" panose="020B0604030504040204" pitchFamily="34" charset="-120"/>
              </a:rPr>
              <a:t>可以有效管理症狀，</a:t>
            </a:r>
            <a:br>
              <a:rPr lang="en-US" altLang="zh-TW" sz="3600" b="1" dirty="0">
                <a:solidFill>
                  <a:schemeClr val="bg1"/>
                </a:solidFill>
                <a:latin typeface="Microsoft JhengHei" panose="020B0604030504040204" pitchFamily="34" charset="-120"/>
                <a:ea typeface="Microsoft JhengHei" panose="020B0604030504040204" pitchFamily="34" charset="-120"/>
              </a:rPr>
            </a:br>
            <a:r>
              <a:rPr lang="zh-TW" altLang="en-US" sz="3600" b="1" dirty="0">
                <a:solidFill>
                  <a:schemeClr val="bg1"/>
                </a:solidFill>
                <a:latin typeface="Microsoft JhengHei" panose="020B0604030504040204" pitchFamily="34" charset="-120"/>
                <a:ea typeface="Microsoft JhengHei" panose="020B0604030504040204" pitchFamily="34" charset="-120"/>
              </a:rPr>
              <a:t>應對日常生活，踏上復元之路。</a:t>
            </a:r>
            <a:endParaRPr lang="en-US" altLang="zh-TW" sz="3600" b="1" dirty="0">
              <a:solidFill>
                <a:schemeClr val="bg1"/>
              </a:solidFill>
              <a:latin typeface="Microsoft JhengHei" panose="020B0604030504040204" pitchFamily="34" charset="-120"/>
              <a:ea typeface="Microsoft JhengHei" panose="020B0604030504040204" pitchFamily="34" charset="-120"/>
            </a:endParaRPr>
          </a:p>
          <a:p>
            <a:pPr marL="571500" indent="-571500">
              <a:spcBef>
                <a:spcPts val="1200"/>
              </a:spcBef>
              <a:buClr>
                <a:srgbClr val="96D7C6"/>
              </a:buClr>
              <a:buFont typeface="Wingdings" panose="05000000000000000000" pitchFamily="2" charset="2"/>
              <a:buChar char="l"/>
            </a:pPr>
            <a:r>
              <a:rPr lang="zh-TW" altLang="en-US" sz="3600" b="1" dirty="0">
                <a:solidFill>
                  <a:schemeClr val="bg1"/>
                </a:solidFill>
                <a:latin typeface="Microsoft JhengHei" panose="020B0604030504040204" pitchFamily="34" charset="-120"/>
                <a:ea typeface="Microsoft JhengHei" panose="020B0604030504040204" pitchFamily="34" charset="-120"/>
              </a:rPr>
              <a:t>即使面對精神健康挑戰，他們在尋求治療和支援後，仍然能夠在各自的領域中發揮所長。</a:t>
            </a:r>
          </a:p>
        </p:txBody>
      </p:sp>
      <p:pic>
        <p:nvPicPr>
          <p:cNvPr id="25" name="圖片 24">
            <a:extLst>
              <a:ext uri="{FF2B5EF4-FFF2-40B4-BE49-F238E27FC236}">
                <a16:creationId xmlns:a16="http://schemas.microsoft.com/office/drawing/2014/main" id="{7D87C78F-1928-41CB-B971-0A487D5D059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135" b="94785" l="5155" r="95361">
                        <a14:foregroundMark x1="9794" y1="32822" x2="9794" y2="32822"/>
                        <a14:foregroundMark x1="25773" y1="6135" x2="25773" y2="6135"/>
                        <a14:foregroundMark x1="5670" y1="28834" x2="5670" y2="28834"/>
                        <a14:foregroundMark x1="52835" y1="89877" x2="52835" y2="89877"/>
                        <a14:foregroundMark x1="95361" y1="24233" x2="95361" y2="24233"/>
                        <a14:foregroundMark x1="50515" y1="94785" x2="50515" y2="94785"/>
                      </a14:backgroundRemoval>
                    </a14:imgEffect>
                  </a14:imgLayer>
                </a14:imgProps>
              </a:ext>
            </a:extLst>
          </a:blip>
          <a:stretch>
            <a:fillRect/>
          </a:stretch>
        </p:blipFill>
        <p:spPr>
          <a:xfrm>
            <a:off x="8792045" y="1144586"/>
            <a:ext cx="1811369" cy="1521924"/>
          </a:xfrm>
          <a:prstGeom prst="rect">
            <a:avLst/>
          </a:prstGeom>
        </p:spPr>
      </p:pic>
      <p:grpSp>
        <p:nvGrpSpPr>
          <p:cNvPr id="20" name="Group 11">
            <a:extLst>
              <a:ext uri="{FF2B5EF4-FFF2-40B4-BE49-F238E27FC236}">
                <a16:creationId xmlns:a16="http://schemas.microsoft.com/office/drawing/2014/main" id="{AA6E7A1F-68FC-40B5-B901-91FA79DBCDC8}"/>
              </a:ext>
            </a:extLst>
          </p:cNvPr>
          <p:cNvGrpSpPr/>
          <p:nvPr/>
        </p:nvGrpSpPr>
        <p:grpSpPr>
          <a:xfrm>
            <a:off x="9943330" y="2001703"/>
            <a:ext cx="1574743" cy="1310113"/>
            <a:chOff x="754354" y="1520459"/>
            <a:chExt cx="2231874" cy="1794797"/>
          </a:xfrm>
        </p:grpSpPr>
        <p:pic>
          <p:nvPicPr>
            <p:cNvPr id="22" name="Picture 3">
              <a:extLst>
                <a:ext uri="{FF2B5EF4-FFF2-40B4-BE49-F238E27FC236}">
                  <a16:creationId xmlns:a16="http://schemas.microsoft.com/office/drawing/2014/main" id="{FF287EF9-FD97-4ADB-B251-2C56739B4B9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7799" l="509" r="99321"/>
                      </a14:imgEffect>
                    </a14:imgLayer>
                  </a14:imgProps>
                </a:ext>
              </a:extLst>
            </a:blip>
            <a:stretch>
              <a:fillRect/>
            </a:stretch>
          </p:blipFill>
          <p:spPr>
            <a:xfrm>
              <a:off x="754354" y="1520459"/>
              <a:ext cx="1375145" cy="1697335"/>
            </a:xfrm>
            <a:prstGeom prst="rect">
              <a:avLst/>
            </a:prstGeom>
          </p:spPr>
        </p:pic>
        <p:pic>
          <p:nvPicPr>
            <p:cNvPr id="23" name="Picture 4">
              <a:extLst>
                <a:ext uri="{FF2B5EF4-FFF2-40B4-BE49-F238E27FC236}">
                  <a16:creationId xmlns:a16="http://schemas.microsoft.com/office/drawing/2014/main" id="{FF27AD10-01A1-44AA-9053-92C6A742A02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5699" b="88601" l="0" r="96651"/>
                      </a14:imgEffect>
                    </a14:imgLayer>
                  </a14:imgProps>
                </a:ext>
              </a:extLst>
            </a:blip>
            <a:stretch>
              <a:fillRect/>
            </a:stretch>
          </p:blipFill>
          <p:spPr>
            <a:xfrm>
              <a:off x="2289927" y="2672260"/>
              <a:ext cx="696301" cy="642996"/>
            </a:xfrm>
            <a:prstGeom prst="rect">
              <a:avLst/>
            </a:prstGeom>
          </p:spPr>
        </p:pic>
        <p:pic>
          <p:nvPicPr>
            <p:cNvPr id="24" name="Picture 5">
              <a:extLst>
                <a:ext uri="{FF2B5EF4-FFF2-40B4-BE49-F238E27FC236}">
                  <a16:creationId xmlns:a16="http://schemas.microsoft.com/office/drawing/2014/main" id="{19667E0D-6C6F-4FAB-8C26-1A78DE666DD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2513" b="100000" l="957" r="89474"/>
                      </a14:imgEffect>
                      <a14:imgEffect>
                        <a14:brightnessContrast bright="10000"/>
                      </a14:imgEffect>
                    </a14:imgLayer>
                  </a14:imgProps>
                </a:ext>
              </a:extLst>
            </a:blip>
            <a:stretch>
              <a:fillRect/>
            </a:stretch>
          </p:blipFill>
          <p:spPr>
            <a:xfrm>
              <a:off x="2035772" y="2144471"/>
              <a:ext cx="602306" cy="573488"/>
            </a:xfrm>
            <a:prstGeom prst="rect">
              <a:avLst/>
            </a:prstGeom>
          </p:spPr>
        </p:pic>
      </p:grpSp>
    </p:spTree>
    <p:extLst>
      <p:ext uri="{BB962C8B-B14F-4D97-AF65-F5344CB8AC3E}">
        <p14:creationId xmlns:p14="http://schemas.microsoft.com/office/powerpoint/2010/main" val="2640815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998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0" y="108286"/>
            <a:ext cx="12131038" cy="2619924"/>
            <a:chOff x="0" y="614149"/>
            <a:chExt cx="9398480" cy="873457"/>
          </a:xfrm>
          <a:solidFill>
            <a:srgbClr val="AECFCE"/>
          </a:solidFill>
        </p:grpSpPr>
        <p:sp>
          <p:nvSpPr>
            <p:cNvPr id="14" name="Rectangle 13"/>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p:cNvSpPr txBox="1">
            <a:spLocks/>
          </p:cNvSpPr>
          <p:nvPr/>
        </p:nvSpPr>
        <p:spPr>
          <a:xfrm>
            <a:off x="488731" y="763261"/>
            <a:ext cx="10920685" cy="1433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800" b="1" dirty="0">
                <a:solidFill>
                  <a:schemeClr val="bg1"/>
                </a:solidFill>
                <a:latin typeface="Microsoft JhengHei" panose="020B0604030504040204" pitchFamily="34" charset="-120"/>
                <a:ea typeface="Microsoft JhengHei" panose="020B0604030504040204" pitchFamily="34" charset="-120"/>
                <a:cs typeface="+mn-cs"/>
              </a:rPr>
              <a:t>8.	</a:t>
            </a:r>
            <a:r>
              <a:rPr lang="zh-TW" altLang="en-US" sz="4800" b="1" dirty="0">
                <a:solidFill>
                  <a:schemeClr val="bg1"/>
                </a:solidFill>
                <a:latin typeface="Microsoft JhengHei" panose="020B0604030504040204" pitchFamily="34" charset="-120"/>
                <a:ea typeface="Microsoft JhengHei" panose="020B0604030504040204" pitchFamily="34" charset="-120"/>
                <a:cs typeface="+mn-cs"/>
              </a:rPr>
              <a:t>一般人也可以協助患有精神疾病的</a:t>
            </a:r>
            <a:br>
              <a:rPr lang="en-US" altLang="zh-TW" sz="4800" b="1" dirty="0">
                <a:solidFill>
                  <a:schemeClr val="bg1"/>
                </a:solidFill>
                <a:latin typeface="Microsoft JhengHei" panose="020B0604030504040204" pitchFamily="34" charset="-120"/>
                <a:ea typeface="Microsoft JhengHei" panose="020B0604030504040204" pitchFamily="34" charset="-120"/>
                <a:cs typeface="+mn-cs"/>
              </a:rPr>
            </a:br>
            <a:r>
              <a:rPr lang="zh-TW" altLang="en-US" sz="4800" b="1" dirty="0">
                <a:solidFill>
                  <a:schemeClr val="bg1"/>
                </a:solidFill>
                <a:latin typeface="Microsoft JhengHei" panose="020B0604030504040204" pitchFamily="34" charset="-120"/>
                <a:ea typeface="Microsoft JhengHei" panose="020B0604030504040204" pitchFamily="34" charset="-120"/>
                <a:cs typeface="+mn-cs"/>
              </a:rPr>
              <a:t>人士</a:t>
            </a:r>
            <a:r>
              <a:rPr lang="zh-HK" altLang="en-US" sz="4800" b="1" dirty="0">
                <a:solidFill>
                  <a:schemeClr val="bg1"/>
                </a:solidFill>
                <a:latin typeface="Microsoft JhengHei" panose="020B0604030504040204" pitchFamily="34" charset="-120"/>
                <a:ea typeface="Microsoft JhengHei" panose="020B0604030504040204" pitchFamily="34" charset="-120"/>
                <a:cs typeface="+mn-cs"/>
              </a:rPr>
              <a:t>復元</a:t>
            </a:r>
            <a:r>
              <a:rPr lang="zh-TW" altLang="en-US" sz="4800" b="1" dirty="0">
                <a:solidFill>
                  <a:schemeClr val="bg1"/>
                </a:solidFill>
                <a:latin typeface="Microsoft JhengHei" panose="020B0604030504040204" pitchFamily="34" charset="-120"/>
                <a:ea typeface="Microsoft JhengHei" panose="020B0604030504040204" pitchFamily="34" charset="-120"/>
                <a:cs typeface="+mn-cs"/>
              </a:rPr>
              <a:t>。</a:t>
            </a:r>
            <a:endParaRPr lang="en-US" altLang="zh-TW" sz="4800" b="1" dirty="0">
              <a:solidFill>
                <a:schemeClr val="bg1"/>
              </a:solidFill>
              <a:latin typeface="Microsoft JhengHei" panose="020B0604030504040204" pitchFamily="34" charset="-120"/>
              <a:ea typeface="Microsoft JhengHei" panose="020B0604030504040204" pitchFamily="34" charset="-120"/>
              <a:cs typeface="+mn-cs"/>
            </a:endParaRPr>
          </a:p>
        </p:txBody>
      </p:sp>
      <p:sp>
        <p:nvSpPr>
          <p:cNvPr id="25" name="Rectangle 24"/>
          <p:cNvSpPr/>
          <p:nvPr/>
        </p:nvSpPr>
        <p:spPr>
          <a:xfrm>
            <a:off x="899410" y="3156267"/>
            <a:ext cx="3270127" cy="1230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事實</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27" name="Rectangle 26"/>
          <p:cNvSpPr/>
          <p:nvPr/>
        </p:nvSpPr>
        <p:spPr>
          <a:xfrm>
            <a:off x="899409" y="5110462"/>
            <a:ext cx="3270127" cy="1230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誤解</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grpSp>
        <p:nvGrpSpPr>
          <p:cNvPr id="21" name="群組 20">
            <a:extLst>
              <a:ext uri="{FF2B5EF4-FFF2-40B4-BE49-F238E27FC236}">
                <a16:creationId xmlns:a16="http://schemas.microsoft.com/office/drawing/2014/main" id="{97A9A55C-C3FB-4D95-A9A0-A379AF26B97D}"/>
              </a:ext>
            </a:extLst>
          </p:cNvPr>
          <p:cNvGrpSpPr/>
          <p:nvPr/>
        </p:nvGrpSpPr>
        <p:grpSpPr>
          <a:xfrm>
            <a:off x="4419032" y="3192528"/>
            <a:ext cx="7553451" cy="3236846"/>
            <a:chOff x="1461226" y="2193292"/>
            <a:chExt cx="9511574" cy="4199821"/>
          </a:xfrm>
        </p:grpSpPr>
        <p:grpSp>
          <p:nvGrpSpPr>
            <p:cNvPr id="22" name="群組 21">
              <a:extLst>
                <a:ext uri="{FF2B5EF4-FFF2-40B4-BE49-F238E27FC236}">
                  <a16:creationId xmlns:a16="http://schemas.microsoft.com/office/drawing/2014/main" id="{F489649C-B28B-4DB5-896F-B9F4ADEBECEA}"/>
                </a:ext>
              </a:extLst>
            </p:cNvPr>
            <p:cNvGrpSpPr/>
            <p:nvPr/>
          </p:nvGrpSpPr>
          <p:grpSpPr>
            <a:xfrm>
              <a:off x="1461226" y="2561907"/>
              <a:ext cx="9511574" cy="3831206"/>
              <a:chOff x="1871129" y="2784803"/>
              <a:chExt cx="7664180" cy="3143427"/>
            </a:xfrm>
          </p:grpSpPr>
          <p:grpSp>
            <p:nvGrpSpPr>
              <p:cNvPr id="28" name="Group 24">
                <a:extLst>
                  <a:ext uri="{FF2B5EF4-FFF2-40B4-BE49-F238E27FC236}">
                    <a16:creationId xmlns:a16="http://schemas.microsoft.com/office/drawing/2014/main" id="{C4CED05F-9C18-4C76-AB6C-305C87D626EB}"/>
                  </a:ext>
                </a:extLst>
              </p:cNvPr>
              <p:cNvGrpSpPr/>
              <p:nvPr/>
            </p:nvGrpSpPr>
            <p:grpSpPr>
              <a:xfrm>
                <a:off x="7742442" y="2802629"/>
                <a:ext cx="1792867" cy="2696692"/>
                <a:chOff x="9309580" y="1270082"/>
                <a:chExt cx="1792867" cy="2696692"/>
              </a:xfrm>
            </p:grpSpPr>
            <p:sp>
              <p:nvSpPr>
                <p:cNvPr id="42" name="Rectangle 47">
                  <a:extLst>
                    <a:ext uri="{FF2B5EF4-FFF2-40B4-BE49-F238E27FC236}">
                      <a16:creationId xmlns:a16="http://schemas.microsoft.com/office/drawing/2014/main" id="{783FABC2-176D-4E3E-B304-ADCDB7E0FB4A}"/>
                    </a:ext>
                  </a:extLst>
                </p:cNvPr>
                <p:cNvSpPr/>
                <p:nvPr/>
              </p:nvSpPr>
              <p:spPr>
                <a:xfrm rot="5400000">
                  <a:off x="8646702" y="1932960"/>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5EC5D5C-D767-4F20-8315-62200E69B7C7}"/>
                    </a:ext>
                  </a:extLst>
                </p:cNvPr>
                <p:cNvSpPr/>
                <p:nvPr/>
              </p:nvSpPr>
              <p:spPr>
                <a:xfrm>
                  <a:off x="9481119" y="2651497"/>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6E30136-7B6E-41C2-8EC7-7CCC78451AB6}"/>
                    </a:ext>
                  </a:extLst>
                </p:cNvPr>
                <p:cNvSpPr/>
                <p:nvPr/>
              </p:nvSpPr>
              <p:spPr>
                <a:xfrm>
                  <a:off x="9497522" y="2991569"/>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716B769-9476-4429-B492-117FE479A03E}"/>
                    </a:ext>
                  </a:extLst>
                </p:cNvPr>
                <p:cNvSpPr/>
                <p:nvPr/>
              </p:nvSpPr>
              <p:spPr>
                <a:xfrm>
                  <a:off x="9497521" y="3322218"/>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E95E07A-9A4C-4F30-BB3B-FBB1636324DB}"/>
                    </a:ext>
                  </a:extLst>
                </p:cNvPr>
                <p:cNvSpPr/>
                <p:nvPr/>
              </p:nvSpPr>
              <p:spPr>
                <a:xfrm>
                  <a:off x="9497520" y="3687605"/>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3">
                <a:extLst>
                  <a:ext uri="{FF2B5EF4-FFF2-40B4-BE49-F238E27FC236}">
                    <a16:creationId xmlns:a16="http://schemas.microsoft.com/office/drawing/2014/main" id="{1AC4451D-E380-4F8F-9F65-8CEECFFA6847}"/>
                  </a:ext>
                </a:extLst>
              </p:cNvPr>
              <p:cNvGrpSpPr/>
              <p:nvPr/>
            </p:nvGrpSpPr>
            <p:grpSpPr>
              <a:xfrm>
                <a:off x="1871129" y="2784803"/>
                <a:ext cx="1621328" cy="2780618"/>
                <a:chOff x="3438267" y="1252256"/>
                <a:chExt cx="1621328" cy="2780618"/>
              </a:xfrm>
            </p:grpSpPr>
            <p:sp>
              <p:nvSpPr>
                <p:cNvPr id="37" name="Rectangle 46">
                  <a:extLst>
                    <a:ext uri="{FF2B5EF4-FFF2-40B4-BE49-F238E27FC236}">
                      <a16:creationId xmlns:a16="http://schemas.microsoft.com/office/drawing/2014/main" id="{EF247CA8-61E6-4FF8-A9C7-8BC3F104DDAE}"/>
                    </a:ext>
                  </a:extLst>
                </p:cNvPr>
                <p:cNvSpPr/>
                <p:nvPr/>
              </p:nvSpPr>
              <p:spPr>
                <a:xfrm rot="5400000">
                  <a:off x="3911166" y="1915134"/>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3">
                  <a:extLst>
                    <a:ext uri="{FF2B5EF4-FFF2-40B4-BE49-F238E27FC236}">
                      <a16:creationId xmlns:a16="http://schemas.microsoft.com/office/drawing/2014/main" id="{4E094AE5-89A0-46F5-8355-BB617590771F}"/>
                    </a:ext>
                  </a:extLst>
                </p:cNvPr>
                <p:cNvSpPr/>
                <p:nvPr/>
              </p:nvSpPr>
              <p:spPr>
                <a:xfrm>
                  <a:off x="3438267" y="2717597"/>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0">
                  <a:extLst>
                    <a:ext uri="{FF2B5EF4-FFF2-40B4-BE49-F238E27FC236}">
                      <a16:creationId xmlns:a16="http://schemas.microsoft.com/office/drawing/2014/main" id="{FDCFB42E-C247-4D2D-9FEC-CBFEEF3AD148}"/>
                    </a:ext>
                  </a:extLst>
                </p:cNvPr>
                <p:cNvSpPr/>
                <p:nvPr/>
              </p:nvSpPr>
              <p:spPr>
                <a:xfrm>
                  <a:off x="3454670" y="3057669"/>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1">
                  <a:extLst>
                    <a:ext uri="{FF2B5EF4-FFF2-40B4-BE49-F238E27FC236}">
                      <a16:creationId xmlns:a16="http://schemas.microsoft.com/office/drawing/2014/main" id="{34D7D1BF-5815-467D-A48B-736B041CBD67}"/>
                    </a:ext>
                  </a:extLst>
                </p:cNvPr>
                <p:cNvSpPr/>
                <p:nvPr/>
              </p:nvSpPr>
              <p:spPr>
                <a:xfrm>
                  <a:off x="3454669" y="3388318"/>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2">
                  <a:extLst>
                    <a:ext uri="{FF2B5EF4-FFF2-40B4-BE49-F238E27FC236}">
                      <a16:creationId xmlns:a16="http://schemas.microsoft.com/office/drawing/2014/main" id="{0B83EA79-1F8D-43A5-A4AB-AA46A17FE4D2}"/>
                    </a:ext>
                  </a:extLst>
                </p:cNvPr>
                <p:cNvSpPr/>
                <p:nvPr/>
              </p:nvSpPr>
              <p:spPr>
                <a:xfrm>
                  <a:off x="3454668" y="3753705"/>
                  <a:ext cx="1604925" cy="2791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5">
                <a:extLst>
                  <a:ext uri="{FF2B5EF4-FFF2-40B4-BE49-F238E27FC236}">
                    <a16:creationId xmlns:a16="http://schemas.microsoft.com/office/drawing/2014/main" id="{636F7858-11EF-4381-ACF9-144AB91BE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158" y="4086514"/>
                <a:ext cx="1828191" cy="1738506"/>
              </a:xfrm>
              <a:prstGeom prst="rect">
                <a:avLst/>
              </a:prstGeom>
            </p:spPr>
          </p:pic>
          <p:pic>
            <p:nvPicPr>
              <p:cNvPr id="31" name="Picture 6">
                <a:extLst>
                  <a:ext uri="{FF2B5EF4-FFF2-40B4-BE49-F238E27FC236}">
                    <a16:creationId xmlns:a16="http://schemas.microsoft.com/office/drawing/2014/main" id="{340BB64D-4709-4981-8675-84A5E90FD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670" y="3211685"/>
                <a:ext cx="1451032" cy="2716545"/>
              </a:xfrm>
              <a:prstGeom prst="rect">
                <a:avLst/>
              </a:prstGeom>
            </p:spPr>
          </p:pic>
          <p:grpSp>
            <p:nvGrpSpPr>
              <p:cNvPr id="32" name="Group 11">
                <a:extLst>
                  <a:ext uri="{FF2B5EF4-FFF2-40B4-BE49-F238E27FC236}">
                    <a16:creationId xmlns:a16="http://schemas.microsoft.com/office/drawing/2014/main" id="{9FAF6D43-A2C3-405C-BE63-65071B4A1C66}"/>
                  </a:ext>
                </a:extLst>
              </p:cNvPr>
              <p:cNvGrpSpPr/>
              <p:nvPr/>
            </p:nvGrpSpPr>
            <p:grpSpPr>
              <a:xfrm>
                <a:off x="4823160" y="4189396"/>
                <a:ext cx="1141565" cy="1635623"/>
                <a:chOff x="5667528" y="2662629"/>
                <a:chExt cx="1141565" cy="1635623"/>
              </a:xfrm>
            </p:grpSpPr>
            <p:sp>
              <p:nvSpPr>
                <p:cNvPr id="33" name="Rectangle 7">
                  <a:extLst>
                    <a:ext uri="{FF2B5EF4-FFF2-40B4-BE49-F238E27FC236}">
                      <a16:creationId xmlns:a16="http://schemas.microsoft.com/office/drawing/2014/main" id="{B9D2F981-5412-4D5E-A0E9-2B9799C4A918}"/>
                    </a:ext>
                  </a:extLst>
                </p:cNvPr>
                <p:cNvSpPr/>
                <p:nvPr/>
              </p:nvSpPr>
              <p:spPr>
                <a:xfrm rot="803995">
                  <a:off x="5667528" y="2662629"/>
                  <a:ext cx="80373" cy="5706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0">
                  <a:extLst>
                    <a:ext uri="{FF2B5EF4-FFF2-40B4-BE49-F238E27FC236}">
                      <a16:creationId xmlns:a16="http://schemas.microsoft.com/office/drawing/2014/main" id="{AE48C7B1-1ED1-4724-ABBA-AB17B3589683}"/>
                    </a:ext>
                  </a:extLst>
                </p:cNvPr>
                <p:cNvSpPr/>
                <p:nvPr/>
              </p:nvSpPr>
              <p:spPr>
                <a:xfrm rot="20781240">
                  <a:off x="6728720" y="2710879"/>
                  <a:ext cx="80373" cy="5706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1">
                  <a:extLst>
                    <a:ext uri="{FF2B5EF4-FFF2-40B4-BE49-F238E27FC236}">
                      <a16:creationId xmlns:a16="http://schemas.microsoft.com/office/drawing/2014/main" id="{B40FD8CB-FE97-433F-B461-34BFC947FE26}"/>
                    </a:ext>
                  </a:extLst>
                </p:cNvPr>
                <p:cNvSpPr/>
                <p:nvPr/>
              </p:nvSpPr>
              <p:spPr>
                <a:xfrm rot="16200000">
                  <a:off x="6221551" y="2454556"/>
                  <a:ext cx="53294" cy="104009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2">
                  <a:extLst>
                    <a:ext uri="{FF2B5EF4-FFF2-40B4-BE49-F238E27FC236}">
                      <a16:creationId xmlns:a16="http://schemas.microsoft.com/office/drawing/2014/main" id="{81DB6872-19C6-4536-9A71-AD79948A7849}"/>
                    </a:ext>
                  </a:extLst>
                </p:cNvPr>
                <p:cNvSpPr/>
                <p:nvPr/>
              </p:nvSpPr>
              <p:spPr>
                <a:xfrm>
                  <a:off x="6147771" y="2947955"/>
                  <a:ext cx="189339" cy="135029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4">
              <a:extLst>
                <a:ext uri="{FF2B5EF4-FFF2-40B4-BE49-F238E27FC236}">
                  <a16:creationId xmlns:a16="http://schemas.microsoft.com/office/drawing/2014/main" id="{5209EDDE-879A-4000-90EC-8B787CCD3707}"/>
                </a:ext>
              </a:extLst>
            </p:cNvPr>
            <p:cNvGrpSpPr/>
            <p:nvPr/>
          </p:nvGrpSpPr>
          <p:grpSpPr>
            <a:xfrm>
              <a:off x="4770580" y="2193292"/>
              <a:ext cx="2291344" cy="2038757"/>
              <a:chOff x="3799362" y="1500782"/>
              <a:chExt cx="4519617" cy="4457081"/>
            </a:xfrm>
          </p:grpSpPr>
          <p:sp>
            <p:nvSpPr>
              <p:cNvPr id="24" name="Oval 5">
                <a:extLst>
                  <a:ext uri="{FF2B5EF4-FFF2-40B4-BE49-F238E27FC236}">
                    <a16:creationId xmlns:a16="http://schemas.microsoft.com/office/drawing/2014/main" id="{AAB3BE98-0A23-40F2-9549-4B62004E138E}"/>
                  </a:ext>
                </a:extLst>
              </p:cNvPr>
              <p:cNvSpPr/>
              <p:nvPr/>
            </p:nvSpPr>
            <p:spPr>
              <a:xfrm>
                <a:off x="3799362" y="1500782"/>
                <a:ext cx="4519617" cy="4457081"/>
              </a:xfrm>
              <a:prstGeom prst="ellipse">
                <a:avLst/>
              </a:prstGeom>
              <a:solidFill>
                <a:srgbClr val="CFE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6">
                <a:extLst>
                  <a:ext uri="{FF2B5EF4-FFF2-40B4-BE49-F238E27FC236}">
                    <a16:creationId xmlns:a16="http://schemas.microsoft.com/office/drawing/2014/main" id="{C752A879-4164-4440-84CD-DAE7886ACB2E}"/>
                  </a:ext>
                </a:extLst>
              </p:cNvPr>
              <p:cNvSpPr txBox="1"/>
              <p:nvPr/>
            </p:nvSpPr>
            <p:spPr>
              <a:xfrm>
                <a:off x="4285852" y="2031010"/>
                <a:ext cx="3543855" cy="3431553"/>
              </a:xfrm>
              <a:prstGeom prst="rect">
                <a:avLst/>
              </a:prstGeom>
              <a:noFill/>
            </p:spPr>
            <p:txBody>
              <a:bodyPr wrap="square" rtlCol="0">
                <a:spAutoFit/>
              </a:bodyPr>
              <a:lstStyle/>
              <a:p>
                <a:pPr algn="ctr"/>
                <a:r>
                  <a:rPr lang="en-US" altLang="zh-TW" sz="9600" dirty="0">
                    <a:solidFill>
                      <a:schemeClr val="bg1"/>
                    </a:solidFill>
                    <a:latin typeface="Arial Black" panose="020B0A04020102020204" pitchFamily="34" charset="0"/>
                  </a:rPr>
                  <a:t>?</a:t>
                </a:r>
                <a:endParaRPr lang="en-US" sz="9600" dirty="0">
                  <a:solidFill>
                    <a:schemeClr val="bg1"/>
                  </a:solidFill>
                  <a:latin typeface="Arial Black" panose="020B0A04020102020204" pitchFamily="34" charset="0"/>
                </a:endParaRPr>
              </a:p>
            </p:txBody>
          </p:sp>
        </p:grpSp>
      </p:grpSp>
    </p:spTree>
    <p:extLst>
      <p:ext uri="{BB962C8B-B14F-4D97-AF65-F5344CB8AC3E}">
        <p14:creationId xmlns:p14="http://schemas.microsoft.com/office/powerpoint/2010/main" val="3645812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998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0" y="108286"/>
            <a:ext cx="12131038" cy="2619924"/>
            <a:chOff x="0" y="614149"/>
            <a:chExt cx="9398480" cy="873457"/>
          </a:xfrm>
          <a:solidFill>
            <a:srgbClr val="AECFCE"/>
          </a:solidFill>
        </p:grpSpPr>
        <p:sp>
          <p:nvSpPr>
            <p:cNvPr id="14" name="Rectangle 13"/>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le 1">
            <a:extLst>
              <a:ext uri="{FF2B5EF4-FFF2-40B4-BE49-F238E27FC236}">
                <a16:creationId xmlns:a16="http://schemas.microsoft.com/office/drawing/2014/main" id="{815ABB80-5076-4DD3-B744-A12EEB272C21}"/>
              </a:ext>
            </a:extLst>
          </p:cNvPr>
          <p:cNvSpPr txBox="1">
            <a:spLocks/>
          </p:cNvSpPr>
          <p:nvPr/>
        </p:nvSpPr>
        <p:spPr>
          <a:xfrm>
            <a:off x="488731" y="763261"/>
            <a:ext cx="10920685" cy="1433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800" b="1" dirty="0">
                <a:solidFill>
                  <a:schemeClr val="bg1"/>
                </a:solidFill>
                <a:latin typeface="Microsoft JhengHei" panose="020B0604030504040204" pitchFamily="34" charset="-120"/>
                <a:ea typeface="Microsoft JhengHei" panose="020B0604030504040204" pitchFamily="34" charset="-120"/>
                <a:cs typeface="+mn-cs"/>
              </a:rPr>
              <a:t>8.	</a:t>
            </a:r>
            <a:r>
              <a:rPr lang="zh-TW" altLang="en-US" sz="4800" b="1" dirty="0">
                <a:solidFill>
                  <a:schemeClr val="bg1"/>
                </a:solidFill>
                <a:latin typeface="Microsoft JhengHei" panose="020B0604030504040204" pitchFamily="34" charset="-120"/>
                <a:ea typeface="Microsoft JhengHei" panose="020B0604030504040204" pitchFamily="34" charset="-120"/>
                <a:cs typeface="+mn-cs"/>
              </a:rPr>
              <a:t>一般人也可以協助患有精神疾病的</a:t>
            </a:r>
            <a:br>
              <a:rPr lang="en-US" altLang="zh-TW" sz="4800" b="1" dirty="0">
                <a:solidFill>
                  <a:schemeClr val="bg1"/>
                </a:solidFill>
                <a:latin typeface="Microsoft JhengHei" panose="020B0604030504040204" pitchFamily="34" charset="-120"/>
                <a:ea typeface="Microsoft JhengHei" panose="020B0604030504040204" pitchFamily="34" charset="-120"/>
                <a:cs typeface="+mn-cs"/>
              </a:rPr>
            </a:br>
            <a:r>
              <a:rPr lang="zh-TW" altLang="en-US" sz="4800" b="1" dirty="0">
                <a:solidFill>
                  <a:schemeClr val="bg1"/>
                </a:solidFill>
                <a:latin typeface="Microsoft JhengHei" panose="020B0604030504040204" pitchFamily="34" charset="-120"/>
                <a:ea typeface="Microsoft JhengHei" panose="020B0604030504040204" pitchFamily="34" charset="-120"/>
                <a:cs typeface="+mn-cs"/>
              </a:rPr>
              <a:t>人士</a:t>
            </a:r>
            <a:r>
              <a:rPr lang="zh-HK" altLang="en-US" sz="4800" b="1" dirty="0">
                <a:solidFill>
                  <a:schemeClr val="bg1"/>
                </a:solidFill>
                <a:latin typeface="Microsoft JhengHei" panose="020B0604030504040204" pitchFamily="34" charset="-120"/>
                <a:ea typeface="Microsoft JhengHei" panose="020B0604030504040204" pitchFamily="34" charset="-120"/>
                <a:cs typeface="+mn-cs"/>
              </a:rPr>
              <a:t>復元</a:t>
            </a:r>
            <a:r>
              <a:rPr lang="zh-TW" altLang="en-US" sz="4800" b="1" dirty="0">
                <a:solidFill>
                  <a:schemeClr val="bg1"/>
                </a:solidFill>
                <a:latin typeface="Microsoft JhengHei" panose="020B0604030504040204" pitchFamily="34" charset="-120"/>
                <a:ea typeface="Microsoft JhengHei" panose="020B0604030504040204" pitchFamily="34" charset="-120"/>
                <a:cs typeface="+mn-cs"/>
              </a:rPr>
              <a:t>。</a:t>
            </a:r>
            <a:endParaRPr lang="en-US" altLang="zh-TW" sz="4800" b="1" dirty="0">
              <a:solidFill>
                <a:schemeClr val="bg1"/>
              </a:solidFill>
              <a:latin typeface="Microsoft JhengHei" panose="020B0604030504040204" pitchFamily="34" charset="-120"/>
              <a:ea typeface="Microsoft JhengHei" panose="020B0604030504040204" pitchFamily="34" charset="-120"/>
              <a:cs typeface="+mn-cs"/>
            </a:endParaRPr>
          </a:p>
        </p:txBody>
      </p:sp>
      <p:sp>
        <p:nvSpPr>
          <p:cNvPr id="26" name="Rectangle 25"/>
          <p:cNvSpPr/>
          <p:nvPr/>
        </p:nvSpPr>
        <p:spPr>
          <a:xfrm>
            <a:off x="899409" y="5110462"/>
            <a:ext cx="3270127" cy="1230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誤解</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21" name="Rounded Rectangle 20"/>
          <p:cNvSpPr/>
          <p:nvPr/>
        </p:nvSpPr>
        <p:spPr>
          <a:xfrm>
            <a:off x="4494174" y="433424"/>
            <a:ext cx="7327699" cy="5991149"/>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zh-HK" sz="3400" dirty="0">
              <a:latin typeface="微軟正黑體" panose="020B0604030504040204" pitchFamily="34" charset="-120"/>
              <a:ea typeface="微軟正黑體" panose="020B0604030504040204" pitchFamily="34" charset="-120"/>
            </a:endParaRPr>
          </a:p>
        </p:txBody>
      </p:sp>
      <p:sp>
        <p:nvSpPr>
          <p:cNvPr id="11" name="Rectangle 10"/>
          <p:cNvSpPr/>
          <p:nvPr/>
        </p:nvSpPr>
        <p:spPr>
          <a:xfrm>
            <a:off x="899410" y="3156267"/>
            <a:ext cx="3270127" cy="1230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dirty="0">
                <a:solidFill>
                  <a:sysClr val="windowText" lastClr="000000"/>
                </a:solidFill>
                <a:latin typeface="微軟正黑體" panose="020B0604030504040204" pitchFamily="34" charset="-120"/>
                <a:ea typeface="微軟正黑體" panose="020B0604030504040204" pitchFamily="34" charset="-120"/>
              </a:rPr>
              <a:t>事實</a:t>
            </a:r>
            <a:endParaRPr lang="en-US" sz="6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12" name="TextBox 11"/>
          <p:cNvSpPr txBox="1"/>
          <p:nvPr/>
        </p:nvSpPr>
        <p:spPr>
          <a:xfrm>
            <a:off x="7633525" y="4204685"/>
            <a:ext cx="2749471" cy="1323439"/>
          </a:xfrm>
          <a:prstGeom prst="rect">
            <a:avLst/>
          </a:prstGeom>
          <a:noFill/>
        </p:spPr>
        <p:txBody>
          <a:bodyPr wrap="none" rtlCol="0">
            <a:spAutoFit/>
          </a:bodyPr>
          <a:lstStyle/>
          <a:p>
            <a:r>
              <a:rPr lang="zh-TW" altLang="en-US" sz="4000" b="1" dirty="0">
                <a:solidFill>
                  <a:schemeClr val="bg1"/>
                </a:solidFill>
                <a:latin typeface="微軟正黑體" panose="020B0604030504040204" pitchFamily="34" charset="-120"/>
                <a:ea typeface="微軟正黑體" panose="020B0604030504040204" pitchFamily="34" charset="-120"/>
              </a:rPr>
              <a:t>主動聆聽、</a:t>
            </a:r>
            <a:br>
              <a:rPr lang="en-US" altLang="zh-TW" sz="4000" b="1" dirty="0">
                <a:solidFill>
                  <a:schemeClr val="bg1"/>
                </a:solidFill>
                <a:latin typeface="微軟正黑體" panose="020B0604030504040204" pitchFamily="34" charset="-120"/>
                <a:ea typeface="微軟正黑體" panose="020B0604030504040204" pitchFamily="34" charset="-120"/>
              </a:rPr>
            </a:br>
            <a:r>
              <a:rPr lang="zh-TW" altLang="en-US" sz="4000" b="1" dirty="0">
                <a:solidFill>
                  <a:schemeClr val="bg1"/>
                </a:solidFill>
                <a:latin typeface="微軟正黑體" panose="020B0604030504040204" pitchFamily="34" charset="-120"/>
                <a:ea typeface="微軟正黑體" panose="020B0604030504040204" pitchFamily="34" charset="-120"/>
              </a:rPr>
              <a:t>陪伴和鼓勵</a:t>
            </a:r>
            <a:endParaRPr lang="zh-HK" altLang="en-US" sz="4000" dirty="0">
              <a:solidFill>
                <a:schemeClr val="bg1"/>
              </a:solidFill>
              <a:latin typeface="微軟正黑體" panose="020B0604030504040204" pitchFamily="34" charset="-120"/>
              <a:ea typeface="微軟正黑體" panose="020B0604030504040204" pitchFamily="34" charset="-120"/>
            </a:endParaRPr>
          </a:p>
        </p:txBody>
      </p:sp>
      <p:pic>
        <p:nvPicPr>
          <p:cNvPr id="24" name="圖片 23">
            <a:extLst>
              <a:ext uri="{FF2B5EF4-FFF2-40B4-BE49-F238E27FC236}">
                <a16:creationId xmlns:a16="http://schemas.microsoft.com/office/drawing/2014/main" id="{221BFB95-97B6-4FBD-A058-CD00DA577CD6}"/>
              </a:ext>
            </a:extLst>
          </p:cNvPr>
          <p:cNvPicPr>
            <a:picLocks noChangeAspect="1"/>
          </p:cNvPicPr>
          <p:nvPr/>
        </p:nvPicPr>
        <p:blipFill rotWithShape="1">
          <a:blip r:embed="rId3">
            <a:extLst>
              <a:ext uri="{28A0092B-C50C-407E-A947-70E740481C1C}">
                <a14:useLocalDpi xmlns:a14="http://schemas.microsoft.com/office/drawing/2010/main" val="0"/>
              </a:ext>
            </a:extLst>
          </a:blip>
          <a:srcRect r="3980" b="39372"/>
          <a:stretch/>
        </p:blipFill>
        <p:spPr>
          <a:xfrm>
            <a:off x="5676550" y="3800744"/>
            <a:ext cx="1814322" cy="2131319"/>
          </a:xfrm>
          <a:prstGeom prst="rect">
            <a:avLst/>
          </a:prstGeom>
        </p:spPr>
      </p:pic>
      <p:sp>
        <p:nvSpPr>
          <p:cNvPr id="22" name="TextBox 15">
            <a:extLst>
              <a:ext uri="{FF2B5EF4-FFF2-40B4-BE49-F238E27FC236}">
                <a16:creationId xmlns:a16="http://schemas.microsoft.com/office/drawing/2014/main" id="{2DD41614-0D43-4B82-8B5E-E59DBEF96E98}"/>
              </a:ext>
            </a:extLst>
          </p:cNvPr>
          <p:cNvSpPr txBox="1"/>
          <p:nvPr/>
        </p:nvSpPr>
        <p:spPr>
          <a:xfrm>
            <a:off x="4551210" y="1054618"/>
            <a:ext cx="7152059" cy="2708434"/>
          </a:xfrm>
          <a:prstGeom prst="rect">
            <a:avLst/>
          </a:prstGeom>
          <a:noFill/>
        </p:spPr>
        <p:txBody>
          <a:bodyPr wrap="square" rtlCol="0">
            <a:spAutoFit/>
          </a:bodyPr>
          <a:lstStyle/>
          <a:p>
            <a:pPr marL="571500" indent="-571500">
              <a:spcBef>
                <a:spcPts val="1200"/>
              </a:spcBef>
              <a:buClr>
                <a:srgbClr val="96D7C6"/>
              </a:buClr>
              <a:buFont typeface="Wingdings" panose="05000000000000000000" pitchFamily="2" charset="2"/>
              <a:buChar char="l"/>
            </a:pPr>
            <a:r>
              <a:rPr lang="zh-TW" altLang="en-US" sz="3200" b="1" dirty="0">
                <a:solidFill>
                  <a:schemeClr val="bg1"/>
                </a:solidFill>
                <a:latin typeface="微軟正黑體" panose="020B0604030504040204" pitchFamily="34" charset="-120"/>
                <a:ea typeface="微軟正黑體" panose="020B0604030504040204" pitchFamily="34" charset="-120"/>
              </a:rPr>
              <a:t>在接受醫護專業人員治療的過程中，家人和朋友的支持同樣不可或</a:t>
            </a:r>
            <a:r>
              <a:rPr lang="zh-HK" altLang="en-US" sz="3200" b="1" dirty="0">
                <a:solidFill>
                  <a:schemeClr val="bg1"/>
                </a:solidFill>
                <a:latin typeface="微軟正黑體" panose="020B0604030504040204" pitchFamily="34" charset="-120"/>
                <a:ea typeface="微軟正黑體" panose="020B0604030504040204" pitchFamily="34" charset="-120"/>
              </a:rPr>
              <a:t>缺。</a:t>
            </a:r>
            <a:endParaRPr lang="en-US" altLang="zh-HK" sz="3200" b="1" dirty="0">
              <a:latin typeface="Microsoft JhengHei" panose="020B0604030504040204" pitchFamily="34" charset="-120"/>
              <a:ea typeface="Microsoft JhengHei" panose="020B0604030504040204" pitchFamily="34" charset="-120"/>
            </a:endParaRPr>
          </a:p>
          <a:p>
            <a:pPr marL="571500" indent="-571500">
              <a:spcBef>
                <a:spcPts val="1200"/>
              </a:spcBef>
              <a:buClr>
                <a:srgbClr val="96D7C6"/>
              </a:buClr>
              <a:buFont typeface="Wingdings" panose="05000000000000000000" pitchFamily="2" charset="2"/>
              <a:buChar char="l"/>
            </a:pPr>
            <a:r>
              <a:rPr lang="zh-TW" altLang="en-US" sz="3200" b="1" dirty="0">
                <a:solidFill>
                  <a:schemeClr val="bg1"/>
                </a:solidFill>
                <a:latin typeface="微軟正黑體" panose="020B0604030504040204" pitchFamily="34" charset="-120"/>
                <a:ea typeface="微軟正黑體" panose="020B0604030504040204" pitchFamily="34" charset="-120"/>
              </a:rPr>
              <a:t>學習精神健康的基礎知識，理解他們的需要，從而提供適當的幫助和支持</a:t>
            </a:r>
          </a:p>
        </p:txBody>
      </p:sp>
    </p:spTree>
    <p:extLst>
      <p:ext uri="{BB962C8B-B14F-4D97-AF65-F5344CB8AC3E}">
        <p14:creationId xmlns:p14="http://schemas.microsoft.com/office/powerpoint/2010/main" val="1270021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674914" y="4334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TW" altLang="en-US" sz="4800" b="1" dirty="0">
              <a:solidFill>
                <a:schemeClr val="bg1"/>
              </a:solidFill>
              <a:latin typeface="Microsoft JhengHei" panose="020B0604030504040204" pitchFamily="34" charset="-120"/>
              <a:ea typeface="Microsoft JhengHei" panose="020B0604030504040204" pitchFamily="34" charset="-120"/>
            </a:endParaRPr>
          </a:p>
        </p:txBody>
      </p:sp>
      <p:pic>
        <p:nvPicPr>
          <p:cNvPr id="3" name="圖片 2">
            <a:extLst>
              <a:ext uri="{FF2B5EF4-FFF2-40B4-BE49-F238E27FC236}">
                <a16:creationId xmlns:a16="http://schemas.microsoft.com/office/drawing/2014/main" id="{CA9165C2-A4E7-4651-87D0-EA5915493E5F}"/>
              </a:ext>
            </a:extLst>
          </p:cNvPr>
          <p:cNvPicPr>
            <a:picLocks noChangeAspect="1"/>
          </p:cNvPicPr>
          <p:nvPr/>
        </p:nvPicPr>
        <p:blipFill rotWithShape="1">
          <a:blip r:embed="rId3">
            <a:extLst>
              <a:ext uri="{28A0092B-C50C-407E-A947-70E740481C1C}">
                <a14:useLocalDpi xmlns:a14="http://schemas.microsoft.com/office/drawing/2010/main" val="0"/>
              </a:ext>
            </a:extLst>
          </a:blip>
          <a:srcRect b="14564"/>
          <a:stretch/>
        </p:blipFill>
        <p:spPr>
          <a:xfrm>
            <a:off x="7823179" y="2932386"/>
            <a:ext cx="4368821" cy="3925613"/>
          </a:xfrm>
          <a:prstGeom prst="rect">
            <a:avLst/>
          </a:prstGeom>
        </p:spPr>
      </p:pic>
      <p:sp>
        <p:nvSpPr>
          <p:cNvPr id="10" name="TextBox 9"/>
          <p:cNvSpPr txBox="1"/>
          <p:nvPr/>
        </p:nvSpPr>
        <p:spPr>
          <a:xfrm>
            <a:off x="499434" y="1365736"/>
            <a:ext cx="8371611" cy="2768963"/>
          </a:xfrm>
          <a:prstGeom prst="rect">
            <a:avLst/>
          </a:prstGeom>
          <a:noFill/>
        </p:spPr>
        <p:txBody>
          <a:bodyPr wrap="square" rtlCol="0">
            <a:spAutoFit/>
          </a:bodyPr>
          <a:lstStyle/>
          <a:p>
            <a:pPr marL="648000" indent="-648000">
              <a:lnSpc>
                <a:spcPct val="90000"/>
              </a:lnSpc>
              <a:spcBef>
                <a:spcPts val="1000"/>
              </a:spcBef>
              <a:buClr>
                <a:srgbClr val="AECFCE"/>
              </a:buClr>
              <a:buFont typeface="Microsoft JhengHei" panose="020B0604030504040204" pitchFamily="34" charset="-120"/>
              <a:buChar char="●"/>
            </a:pPr>
            <a:r>
              <a:rPr lang="zh-TW" altLang="en-US" sz="3600" dirty="0">
                <a:latin typeface="Microsoft JhengHei" panose="020B0604030504040204" pitchFamily="34" charset="-120"/>
                <a:ea typeface="Microsoft JhengHei" panose="020B0604030504040204" pitchFamily="34" charset="-120"/>
              </a:rPr>
              <a:t>精神疾病並</a:t>
            </a:r>
            <a:r>
              <a:rPr lang="zh-TW" altLang="en-US" sz="3600" b="1" dirty="0">
                <a:solidFill>
                  <a:srgbClr val="AEA9CC"/>
                </a:solidFill>
                <a:latin typeface="Microsoft JhengHei" panose="020B0604030504040204" pitchFamily="34" charset="-120"/>
                <a:ea typeface="Microsoft JhengHei" panose="020B0604030504040204" pitchFamily="34" charset="-120"/>
              </a:rPr>
              <a:t>不是意志薄弱</a:t>
            </a:r>
            <a:r>
              <a:rPr lang="zh-TW" altLang="en-US" sz="3600" dirty="0">
                <a:latin typeface="Microsoft JhengHei" panose="020B0604030504040204" pitchFamily="34" charset="-120"/>
                <a:ea typeface="Microsoft JhengHei" panose="020B0604030504040204" pitchFamily="34" charset="-120"/>
              </a:rPr>
              <a:t>的表現，也</a:t>
            </a:r>
            <a:r>
              <a:rPr lang="zh-TW" altLang="en-US" sz="3600" b="1" dirty="0">
                <a:solidFill>
                  <a:srgbClr val="AEA9CC"/>
                </a:solidFill>
                <a:latin typeface="Microsoft JhengHei" panose="020B0604030504040204" pitchFamily="34" charset="-120"/>
                <a:ea typeface="Microsoft JhengHei" panose="020B0604030504040204" pitchFamily="34" charset="-120"/>
              </a:rPr>
              <a:t>不會傳染</a:t>
            </a:r>
            <a:r>
              <a:rPr lang="zh-TW" altLang="en-US" sz="3600" dirty="0">
                <a:latin typeface="Microsoft JhengHei" panose="020B0604030504040204" pitchFamily="34" charset="-120"/>
                <a:ea typeface="Microsoft JhengHei" panose="020B0604030504040204" pitchFamily="34" charset="-120"/>
              </a:rPr>
              <a:t>，</a:t>
            </a:r>
            <a:r>
              <a:rPr lang="zh-TW" altLang="en-US" sz="3600" b="1" dirty="0">
                <a:solidFill>
                  <a:srgbClr val="AEA9CC"/>
                </a:solidFill>
                <a:latin typeface="Microsoft JhengHei" panose="020B0604030504040204" pitchFamily="34" charset="-120"/>
                <a:ea typeface="Microsoft JhengHei" panose="020B0604030504040204" pitchFamily="34" charset="-120"/>
              </a:rPr>
              <a:t>任何人</a:t>
            </a:r>
            <a:r>
              <a:rPr lang="zh-TW" altLang="en-US" sz="3600" dirty="0">
                <a:latin typeface="Microsoft JhengHei" panose="020B0604030504040204" pitchFamily="34" charset="-120"/>
                <a:ea typeface="Microsoft JhengHei" panose="020B0604030504040204" pitchFamily="34" charset="-120"/>
              </a:rPr>
              <a:t>都有可能經歷精神健康問題。</a:t>
            </a:r>
            <a:endParaRPr lang="en-US" altLang="zh-TW" sz="3600" dirty="0">
              <a:latin typeface="Microsoft JhengHei" panose="020B0604030504040204" pitchFamily="34" charset="-120"/>
              <a:ea typeface="Microsoft JhengHei" panose="020B0604030504040204" pitchFamily="34" charset="-120"/>
            </a:endParaRPr>
          </a:p>
          <a:p>
            <a:pPr marL="648000" indent="-648000">
              <a:lnSpc>
                <a:spcPct val="90000"/>
              </a:lnSpc>
              <a:spcBef>
                <a:spcPts val="1000"/>
              </a:spcBef>
              <a:buClr>
                <a:srgbClr val="AECFCE"/>
              </a:buClr>
              <a:buFont typeface="Microsoft JhengHei" panose="020B0604030504040204" pitchFamily="34" charset="-120"/>
              <a:buChar char="●"/>
            </a:pPr>
            <a:r>
              <a:rPr lang="zh-TW" altLang="en-US" sz="3600" dirty="0">
                <a:latin typeface="Microsoft JhengHei" panose="020B0604030504040204" pitchFamily="34" charset="-120"/>
                <a:ea typeface="Microsoft JhengHei" panose="020B0604030504040204" pitchFamily="34" charset="-120"/>
              </a:rPr>
              <a:t>患有精神疾病的人仍然可以</a:t>
            </a:r>
            <a:r>
              <a:rPr lang="zh-TW" altLang="en-US" sz="3600" b="1" dirty="0">
                <a:solidFill>
                  <a:srgbClr val="AEA9CC"/>
                </a:solidFill>
                <a:latin typeface="Microsoft JhengHei" panose="020B0604030504040204" pitchFamily="34" charset="-120"/>
                <a:ea typeface="Microsoft JhengHei" panose="020B0604030504040204" pitchFamily="34" charset="-120"/>
              </a:rPr>
              <a:t>應對日常生活並發揮所長</a:t>
            </a:r>
            <a:r>
              <a:rPr lang="zh-TW" altLang="en-US" sz="3600" dirty="0">
                <a:latin typeface="Microsoft JhengHei" panose="020B0604030504040204" pitchFamily="34" charset="-120"/>
                <a:ea typeface="Microsoft JhengHei" panose="020B0604030504040204" pitchFamily="34" charset="-120"/>
              </a:rPr>
              <a:t>。</a:t>
            </a:r>
            <a:endParaRPr lang="en-US" sz="36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328157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2C94F28-D2DF-4A24-8FBF-C20854F18208}"/>
              </a:ext>
            </a:extLst>
          </p:cNvPr>
          <p:cNvSpPr/>
          <p:nvPr/>
        </p:nvSpPr>
        <p:spPr>
          <a:xfrm>
            <a:off x="-12700" y="0"/>
            <a:ext cx="9061165" cy="6857999"/>
          </a:xfrm>
          <a:prstGeom prst="rect">
            <a:avLst/>
          </a:prstGeom>
          <a:solidFill>
            <a:srgbClr val="AE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Title 3"/>
          <p:cNvSpPr>
            <a:spLocks noGrp="1"/>
          </p:cNvSpPr>
          <p:nvPr>
            <p:ph type="title"/>
          </p:nvPr>
        </p:nvSpPr>
        <p:spPr>
          <a:xfrm>
            <a:off x="386792" y="1145133"/>
            <a:ext cx="10515600" cy="2852737"/>
          </a:xfrm>
        </p:spPr>
        <p:txBody>
          <a:bodyPr/>
          <a:lstStyle/>
          <a:p>
            <a:r>
              <a:rPr lang="zh-TW" altLang="en-US" b="1" dirty="0">
                <a:solidFill>
                  <a:schemeClr val="bg1"/>
                </a:solidFill>
                <a:latin typeface="Microsoft JhengHei" panose="020B0604030504040204" pitchFamily="34" charset="-120"/>
                <a:ea typeface="Microsoft JhengHei" panose="020B0604030504040204" pitchFamily="34" charset="-120"/>
              </a:rPr>
              <a:t>精神疾病經歷分享</a:t>
            </a:r>
          </a:p>
        </p:txBody>
      </p:sp>
      <p:sp>
        <p:nvSpPr>
          <p:cNvPr id="8" name="矩形 7">
            <a:extLst>
              <a:ext uri="{FF2B5EF4-FFF2-40B4-BE49-F238E27FC236}">
                <a16:creationId xmlns:a16="http://schemas.microsoft.com/office/drawing/2014/main" id="{ED921629-0B49-4DB2-86B6-37F1656D5568}"/>
              </a:ext>
            </a:extLst>
          </p:cNvPr>
          <p:cNvSpPr/>
          <p:nvPr/>
        </p:nvSpPr>
        <p:spPr>
          <a:xfrm>
            <a:off x="8770902" y="1"/>
            <a:ext cx="3451668" cy="6857999"/>
          </a:xfrm>
          <a:prstGeom prst="rect">
            <a:avLst/>
          </a:prstGeom>
          <a:solidFill>
            <a:srgbClr val="AEC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9" name="圖片 8">
            <a:extLst>
              <a:ext uri="{FF2B5EF4-FFF2-40B4-BE49-F238E27FC236}">
                <a16:creationId xmlns:a16="http://schemas.microsoft.com/office/drawing/2014/main" id="{AF8D32CB-BA61-4513-9444-A5E33AF0E31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4004071"/>
            <a:ext cx="8770902" cy="749471"/>
          </a:xfrm>
          <a:prstGeom prst="rect">
            <a:avLst/>
          </a:prstGeom>
        </p:spPr>
      </p:pic>
    </p:spTree>
    <p:extLst>
      <p:ext uri="{BB962C8B-B14F-4D97-AF65-F5344CB8AC3E}">
        <p14:creationId xmlns:p14="http://schemas.microsoft.com/office/powerpoint/2010/main" val="55832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13492"/>
            <a:ext cx="3766782" cy="873457"/>
            <a:chOff x="0" y="614149"/>
            <a:chExt cx="9398480" cy="873457"/>
          </a:xfrm>
          <a:solidFill>
            <a:srgbClr val="EAE096"/>
          </a:solidFill>
        </p:grpSpPr>
        <p:sp>
          <p:nvSpPr>
            <p:cNvPr id="7" name="Rectangle 6"/>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5" y="68437"/>
            <a:ext cx="753074" cy="566312"/>
          </a:xfrm>
          <a:prstGeom prst="rect">
            <a:avLst/>
          </a:prstGeom>
        </p:spPr>
      </p:pic>
      <p:pic>
        <p:nvPicPr>
          <p:cNvPr id="5" name="圖片 4">
            <a:hlinkClick r:id="rId4"/>
            <a:extLst>
              <a:ext uri="{FF2B5EF4-FFF2-40B4-BE49-F238E27FC236}">
                <a16:creationId xmlns:a16="http://schemas.microsoft.com/office/drawing/2014/main" id="{A25020AC-D946-4E7F-A76C-71AB198266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027"/>
            <a:ext cx="12192000" cy="6847945"/>
          </a:xfrm>
          <a:prstGeom prst="rect">
            <a:avLst/>
          </a:prstGeom>
        </p:spPr>
      </p:pic>
    </p:spTree>
    <p:extLst>
      <p:ext uri="{BB962C8B-B14F-4D97-AF65-F5344CB8AC3E}">
        <p14:creationId xmlns:p14="http://schemas.microsoft.com/office/powerpoint/2010/main" val="3306713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98143" y="1365417"/>
            <a:ext cx="6254173" cy="2300065"/>
          </a:xfrm>
        </p:spPr>
        <p:txBody>
          <a:bodyPr>
            <a:noAutofit/>
          </a:bodyPr>
          <a:lstStyle/>
          <a:p>
            <a:pPr>
              <a:lnSpc>
                <a:spcPct val="100000"/>
              </a:lnSpc>
              <a:buClr>
                <a:srgbClr val="96D7C6"/>
              </a:buClr>
            </a:pPr>
            <a:r>
              <a:rPr lang="zh-TW" altLang="en-US" sz="3600" dirty="0">
                <a:latin typeface="Microsoft JhengHei" panose="020B0604030504040204" pitchFamily="34" charset="-120"/>
                <a:ea typeface="Microsoft JhengHei" panose="020B0604030504040204" pitchFamily="34" charset="-120"/>
              </a:rPr>
              <a:t>與經歷者接觸可以幫助</a:t>
            </a:r>
            <a:br>
              <a:rPr lang="en-US" altLang="zh-TW" sz="3600" dirty="0">
                <a:latin typeface="Microsoft JhengHei" panose="020B0604030504040204" pitchFamily="34" charset="-120"/>
                <a:ea typeface="Microsoft JhengHei" panose="020B0604030504040204" pitchFamily="34" charset="-120"/>
              </a:rPr>
            </a:br>
            <a:r>
              <a:rPr lang="zh-TW" altLang="en-US" sz="3600" dirty="0">
                <a:latin typeface="Microsoft JhengHei" panose="020B0604030504040204" pitchFamily="34" charset="-120"/>
                <a:ea typeface="Microsoft JhengHei" panose="020B0604030504040204" pitchFamily="34" charset="-120"/>
              </a:rPr>
              <a:t>我們更深入地理解精神疾病，並打破對它的偏見和歧視</a:t>
            </a:r>
            <a:endParaRPr lang="en-US" altLang="zh-HK" sz="3600" dirty="0">
              <a:latin typeface="Microsoft JhengHei" panose="020B0604030504040204" pitchFamily="34" charset="-120"/>
              <a:ea typeface="Microsoft JhengHei" panose="020B0604030504040204" pitchFamily="34" charset="-12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1842" y="987045"/>
            <a:ext cx="4052015" cy="4443597"/>
          </a:xfrm>
          <a:prstGeom prst="rect">
            <a:avLst/>
          </a:prstGeom>
        </p:spPr>
      </p:pic>
    </p:spTree>
    <p:extLst>
      <p:ext uri="{BB962C8B-B14F-4D97-AF65-F5344CB8AC3E}">
        <p14:creationId xmlns:p14="http://schemas.microsoft.com/office/powerpoint/2010/main" val="644920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a:solidFill>
                  <a:srgbClr val="8EBCBB"/>
                </a:solidFill>
                <a:latin typeface="Microsoft JhengHei" panose="020B0604030504040204" pitchFamily="34" charset="-120"/>
                <a:ea typeface="Microsoft JhengHei" panose="020B0604030504040204" pitchFamily="34" charset="-120"/>
                <a:cs typeface="+mn-cs"/>
              </a:rPr>
              <a:t>「流着淚說喜愛生命，</a:t>
            </a:r>
            <a:br>
              <a:rPr lang="en-US" altLang="zh-TW" b="1">
                <a:solidFill>
                  <a:srgbClr val="8EBCBB"/>
                </a:solidFill>
                <a:latin typeface="Microsoft JhengHei" panose="020B0604030504040204" pitchFamily="34" charset="-120"/>
                <a:ea typeface="Microsoft JhengHei" panose="020B0604030504040204" pitchFamily="34" charset="-120"/>
                <a:cs typeface="+mn-cs"/>
              </a:rPr>
            </a:br>
            <a:r>
              <a:rPr lang="zh-TW" altLang="en-US" b="1">
                <a:solidFill>
                  <a:srgbClr val="8EBCBB"/>
                </a:solidFill>
                <a:latin typeface="Microsoft JhengHei" panose="020B0604030504040204" pitchFamily="34" charset="-120"/>
                <a:ea typeface="Microsoft JhengHei" panose="020B0604030504040204" pitchFamily="34" charset="-120"/>
                <a:cs typeface="+mn-cs"/>
              </a:rPr>
              <a:t>只因生命有美好的人與事」</a:t>
            </a:r>
            <a:endParaRPr lang="en-US" altLang="zh-TW" b="1" dirty="0">
              <a:solidFill>
                <a:srgbClr val="8EBCBB"/>
              </a:solidFill>
              <a:latin typeface="Microsoft JhengHei" panose="020B0604030504040204" pitchFamily="34" charset="-120"/>
              <a:ea typeface="Microsoft JhengHei" panose="020B0604030504040204" pitchFamily="34" charset="-120"/>
              <a:cs typeface="+mn-cs"/>
            </a:endParaRPr>
          </a:p>
        </p:txBody>
      </p:sp>
      <p:sp>
        <p:nvSpPr>
          <p:cNvPr id="21" name="Rounded Rectangle 20"/>
          <p:cNvSpPr/>
          <p:nvPr/>
        </p:nvSpPr>
        <p:spPr>
          <a:xfrm>
            <a:off x="942402" y="1493102"/>
            <a:ext cx="9978961" cy="4068249"/>
          </a:xfrm>
          <a:prstGeom prst="roundRect">
            <a:avLst/>
          </a:prstGeom>
          <a:solidFill>
            <a:schemeClr val="bg1"/>
          </a:solidFill>
          <a:ln w="19050">
            <a:solidFill>
              <a:srgbClr val="96D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942401" y="3571189"/>
            <a:ext cx="10228361" cy="16041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b="1" dirty="0">
                <a:solidFill>
                  <a:srgbClr val="8EBCBB"/>
                </a:solidFill>
                <a:latin typeface="Microsoft JhengHei" panose="020B0604030504040204" pitchFamily="34" charset="-120"/>
                <a:ea typeface="Microsoft JhengHei" panose="020B0604030504040204" pitchFamily="34" charset="-120"/>
                <a:cs typeface="+mn-cs"/>
              </a:rPr>
              <a:t>留意分享者在面對挑戰的過程中，</a:t>
            </a:r>
            <a:br>
              <a:rPr lang="en-US" altLang="zh-TW" b="1" dirty="0">
                <a:solidFill>
                  <a:srgbClr val="8EBCBB"/>
                </a:solidFill>
                <a:latin typeface="Microsoft JhengHei" panose="020B0604030504040204" pitchFamily="34" charset="-120"/>
                <a:ea typeface="Microsoft JhengHei" panose="020B0604030504040204" pitchFamily="34" charset="-120"/>
                <a:cs typeface="+mn-cs"/>
              </a:rPr>
            </a:br>
            <a:r>
              <a:rPr lang="zh-TW" altLang="en-US" b="1" dirty="0">
                <a:solidFill>
                  <a:srgbClr val="8EBCBB"/>
                </a:solidFill>
                <a:latin typeface="Microsoft JhengHei" panose="020B0604030504040204" pitchFamily="34" charset="-120"/>
                <a:ea typeface="Microsoft JhengHei" panose="020B0604030504040204" pitchFamily="34" charset="-120"/>
                <a:cs typeface="+mn-cs"/>
              </a:rPr>
              <a:t>如何發現生命中的美好</a:t>
            </a:r>
            <a:endParaRPr lang="en-US" b="1" dirty="0">
              <a:solidFill>
                <a:srgbClr val="8EBCBB"/>
              </a:solidFill>
              <a:latin typeface="Microsoft JhengHei" panose="020B0604030504040204" pitchFamily="34" charset="-120"/>
              <a:ea typeface="Microsoft JhengHei" panose="020B0604030504040204" pitchFamily="34" charset="-120"/>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545" y="695609"/>
            <a:ext cx="1464430" cy="1101251"/>
          </a:xfrm>
          <a:prstGeom prst="rect">
            <a:avLst/>
          </a:prstGeom>
        </p:spPr>
      </p:pic>
      <p:pic>
        <p:nvPicPr>
          <p:cNvPr id="8" name="圖片 7">
            <a:extLst>
              <a:ext uri="{FF2B5EF4-FFF2-40B4-BE49-F238E27FC236}">
                <a16:creationId xmlns:a16="http://schemas.microsoft.com/office/drawing/2014/main" id="{C370E8CA-24DC-4A57-840D-A778CEF7FF9A}"/>
              </a:ext>
            </a:extLst>
          </p:cNvPr>
          <p:cNvPicPr>
            <a:picLocks noChangeAspect="1"/>
          </p:cNvPicPr>
          <p:nvPr/>
        </p:nvPicPr>
        <p:blipFill rotWithShape="1">
          <a:blip r:embed="rId4"/>
          <a:srcRect b="14988"/>
          <a:stretch/>
        </p:blipFill>
        <p:spPr>
          <a:xfrm>
            <a:off x="2754520" y="1620149"/>
            <a:ext cx="6266932" cy="1808850"/>
          </a:xfrm>
          <a:prstGeom prst="rect">
            <a:avLst/>
          </a:prstGeom>
        </p:spPr>
      </p:pic>
    </p:spTree>
    <p:extLst>
      <p:ext uri="{BB962C8B-B14F-4D97-AF65-F5344CB8AC3E}">
        <p14:creationId xmlns:p14="http://schemas.microsoft.com/office/powerpoint/2010/main" val="2232137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4" name="內容版面配置區 3">
            <a:extLst>
              <a:ext uri="{FF2B5EF4-FFF2-40B4-BE49-F238E27FC236}">
                <a16:creationId xmlns:a16="http://schemas.microsoft.com/office/drawing/2014/main" id="{13B8A33A-48B7-4C0C-88B9-B09D72E3A54E}"/>
              </a:ext>
            </a:extLst>
          </p:cNvPr>
          <p:cNvSpPr>
            <a:spLocks noGrp="1"/>
          </p:cNvSpPr>
          <p:nvPr>
            <p:ph idx="1"/>
          </p:nvPr>
        </p:nvSpPr>
        <p:spPr/>
        <p:txBody>
          <a:bodyPr/>
          <a:lstStyle/>
          <a:p>
            <a:endParaRPr lang="zh-HK" altLang="en-US"/>
          </a:p>
        </p:txBody>
      </p:sp>
      <p:pic>
        <p:nvPicPr>
          <p:cNvPr id="7" name="圖片 6">
            <a:hlinkClick r:id="rId3"/>
            <a:extLst>
              <a:ext uri="{FF2B5EF4-FFF2-40B4-BE49-F238E27FC236}">
                <a16:creationId xmlns:a16="http://schemas.microsoft.com/office/drawing/2014/main" id="{7335524F-CCCA-47FC-BF52-74635B2715D3}"/>
              </a:ext>
            </a:extLst>
          </p:cNvPr>
          <p:cNvPicPr>
            <a:picLocks noChangeAspect="1"/>
          </p:cNvPicPr>
          <p:nvPr/>
        </p:nvPicPr>
        <p:blipFill>
          <a:blip r:embed="rId4"/>
          <a:stretch>
            <a:fillRect/>
          </a:stretch>
        </p:blipFill>
        <p:spPr>
          <a:xfrm>
            <a:off x="-10510" y="0"/>
            <a:ext cx="12249444" cy="6858000"/>
          </a:xfrm>
          <a:prstGeom prst="rect">
            <a:avLst/>
          </a:prstGeom>
        </p:spPr>
      </p:pic>
    </p:spTree>
    <p:extLst>
      <p:ext uri="{BB962C8B-B14F-4D97-AF65-F5344CB8AC3E}">
        <p14:creationId xmlns:p14="http://schemas.microsoft.com/office/powerpoint/2010/main" val="3443610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12376" y="609601"/>
            <a:ext cx="11442083" cy="5988424"/>
          </a:xfrm>
          <a:prstGeom prst="roundRect">
            <a:avLst/>
          </a:prstGeom>
          <a:solidFill>
            <a:schemeClr val="bg1"/>
          </a:solidFill>
          <a:ln w="19050">
            <a:solidFill>
              <a:srgbClr val="96D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1"/>
          <p:cNvSpPr txBox="1">
            <a:spLocks/>
          </p:cNvSpPr>
          <p:nvPr/>
        </p:nvSpPr>
        <p:spPr>
          <a:xfrm>
            <a:off x="788895" y="772997"/>
            <a:ext cx="10524564" cy="21870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l"/>
            </a:pPr>
            <a:r>
              <a:rPr lang="zh-TW" altLang="en-US" sz="3600" dirty="0">
                <a:solidFill>
                  <a:srgbClr val="8EBCBB"/>
                </a:solidFill>
                <a:latin typeface="Microsoft JhengHei" panose="020B0604030504040204" pitchFamily="34" charset="-120"/>
                <a:ea typeface="Microsoft JhengHei" panose="020B0604030504040204" pitchFamily="34" charset="-120"/>
                <a:cs typeface="+mn-cs"/>
              </a:rPr>
              <a:t>分享者</a:t>
            </a:r>
            <a:r>
              <a:rPr lang="en-US" altLang="zh-TW" sz="3600" dirty="0">
                <a:solidFill>
                  <a:srgbClr val="8EBCBB"/>
                </a:solidFill>
                <a:latin typeface="Microsoft JhengHei" panose="020B0604030504040204" pitchFamily="34" charset="-120"/>
                <a:ea typeface="Microsoft JhengHei" panose="020B0604030504040204" pitchFamily="34" charset="-120"/>
                <a:cs typeface="+mn-cs"/>
              </a:rPr>
              <a:t>Juliana</a:t>
            </a:r>
            <a:r>
              <a:rPr lang="zh-TW" altLang="en-US" sz="3600" dirty="0">
                <a:solidFill>
                  <a:srgbClr val="8EBCBB"/>
                </a:solidFill>
                <a:latin typeface="Microsoft JhengHei" panose="020B0604030504040204" pitchFamily="34" charset="-120"/>
                <a:ea typeface="Microsoft JhengHei" panose="020B0604030504040204" pitchFamily="34" charset="-120"/>
                <a:cs typeface="+mn-cs"/>
              </a:rPr>
              <a:t>經歷躁鬱症，發病時會出現極端的情緒、思想和行為，這影響了她在工作及社交等方面的生活。</a:t>
            </a:r>
            <a:endParaRPr lang="en-US" altLang="zh-TW" sz="3600" dirty="0">
              <a:solidFill>
                <a:srgbClr val="8EBCBB"/>
              </a:solidFill>
              <a:latin typeface="Microsoft JhengHei" panose="020B0604030504040204" pitchFamily="34" charset="-120"/>
              <a:ea typeface="Microsoft JhengHei" panose="020B0604030504040204" pitchFamily="34" charset="-120"/>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95" y="148679"/>
            <a:ext cx="1225858" cy="921844"/>
          </a:xfrm>
          <a:prstGeom prst="rect">
            <a:avLst/>
          </a:prstGeom>
        </p:spPr>
      </p:pic>
      <p:pic>
        <p:nvPicPr>
          <p:cNvPr id="3" name="圖片 2">
            <a:extLst>
              <a:ext uri="{FF2B5EF4-FFF2-40B4-BE49-F238E27FC236}">
                <a16:creationId xmlns:a16="http://schemas.microsoft.com/office/drawing/2014/main" id="{A64E7E79-A1AE-43BB-9A9D-C1BF76CE82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966"/>
          <a:stretch/>
        </p:blipFill>
        <p:spPr>
          <a:xfrm>
            <a:off x="2520254" y="2714920"/>
            <a:ext cx="7361132" cy="3883105"/>
          </a:xfrm>
          <a:prstGeom prst="rect">
            <a:avLst/>
          </a:prstGeom>
        </p:spPr>
      </p:pic>
      <p:pic>
        <p:nvPicPr>
          <p:cNvPr id="5" name="圖片 4">
            <a:extLst>
              <a:ext uri="{FF2B5EF4-FFF2-40B4-BE49-F238E27FC236}">
                <a16:creationId xmlns:a16="http://schemas.microsoft.com/office/drawing/2014/main" id="{686DEEA2-9B7A-4560-98A5-7A012B080B19}"/>
              </a:ext>
            </a:extLst>
          </p:cNvPr>
          <p:cNvPicPr>
            <a:picLocks noChangeAspect="1"/>
          </p:cNvPicPr>
          <p:nvPr/>
        </p:nvPicPr>
        <p:blipFill>
          <a:blip r:embed="rId5"/>
          <a:stretch>
            <a:fillRect/>
          </a:stretch>
        </p:blipFill>
        <p:spPr>
          <a:xfrm>
            <a:off x="1577447" y="2714920"/>
            <a:ext cx="1829055" cy="543001"/>
          </a:xfrm>
          <a:prstGeom prst="rect">
            <a:avLst/>
          </a:prstGeom>
        </p:spPr>
      </p:pic>
      <p:sp>
        <p:nvSpPr>
          <p:cNvPr id="6" name="橢圓 5">
            <a:extLst>
              <a:ext uri="{FF2B5EF4-FFF2-40B4-BE49-F238E27FC236}">
                <a16:creationId xmlns:a16="http://schemas.microsoft.com/office/drawing/2014/main" id="{D1C7CF1B-95CF-40AF-A78A-8E0176E9B0EB}"/>
              </a:ext>
            </a:extLst>
          </p:cNvPr>
          <p:cNvSpPr/>
          <p:nvPr/>
        </p:nvSpPr>
        <p:spPr>
          <a:xfrm>
            <a:off x="4110088" y="2960016"/>
            <a:ext cx="2394534" cy="1715679"/>
          </a:xfrm>
          <a:prstGeom prst="ellipse">
            <a:avLst/>
          </a:prstGeom>
          <a:noFill/>
          <a:ln w="57150">
            <a:solidFill>
              <a:srgbClr val="FF939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Tree>
    <p:extLst>
      <p:ext uri="{BB962C8B-B14F-4D97-AF65-F5344CB8AC3E}">
        <p14:creationId xmlns:p14="http://schemas.microsoft.com/office/powerpoint/2010/main" val="2537433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0" y="614149"/>
            <a:ext cx="9398480" cy="873457"/>
            <a:chOff x="0" y="614149"/>
            <a:chExt cx="9398480" cy="873457"/>
          </a:xfrm>
          <a:solidFill>
            <a:srgbClr val="AECFCE"/>
          </a:solidFill>
        </p:grpSpPr>
        <p:sp>
          <p:nvSpPr>
            <p:cNvPr id="14" name="Rectangle 13"/>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p:cNvSpPr txBox="1">
            <a:spLocks/>
          </p:cNvSpPr>
          <p:nvPr/>
        </p:nvSpPr>
        <p:spPr>
          <a:xfrm>
            <a:off x="674914" y="4334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800" b="1" dirty="0">
                <a:solidFill>
                  <a:schemeClr val="bg1"/>
                </a:solidFill>
                <a:latin typeface="Microsoft JhengHei" panose="020B0604030504040204" pitchFamily="34" charset="-120"/>
                <a:ea typeface="Microsoft JhengHei" panose="020B0604030504040204" pitchFamily="34" charset="-120"/>
              </a:rPr>
              <a:t>小結</a:t>
            </a:r>
          </a:p>
        </p:txBody>
      </p:sp>
      <p:sp>
        <p:nvSpPr>
          <p:cNvPr id="10" name="Rounded Rectangle 20">
            <a:extLst>
              <a:ext uri="{FF2B5EF4-FFF2-40B4-BE49-F238E27FC236}">
                <a16:creationId xmlns:a16="http://schemas.microsoft.com/office/drawing/2014/main" id="{3699C0B9-85D9-4C01-8CEA-757318C8679A}"/>
              </a:ext>
            </a:extLst>
          </p:cNvPr>
          <p:cNvSpPr/>
          <p:nvPr/>
        </p:nvSpPr>
        <p:spPr>
          <a:xfrm>
            <a:off x="263769" y="1758976"/>
            <a:ext cx="8390037" cy="4606655"/>
          </a:xfrm>
          <a:prstGeom prst="roundRect">
            <a:avLst/>
          </a:prstGeom>
          <a:solidFill>
            <a:schemeClr val="bg1"/>
          </a:solidFill>
          <a:ln w="19050">
            <a:solidFill>
              <a:srgbClr val="96D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62648" y="1972225"/>
            <a:ext cx="7596471" cy="3544560"/>
          </a:xfrm>
          <a:prstGeom prst="rect">
            <a:avLst/>
          </a:prstGeom>
          <a:noFill/>
        </p:spPr>
        <p:txBody>
          <a:bodyPr wrap="square" rtlCol="0">
            <a:spAutoFit/>
          </a:bodyPr>
          <a:lstStyle/>
          <a:p>
            <a:pPr marL="648000" indent="-648000">
              <a:lnSpc>
                <a:spcPct val="90000"/>
              </a:lnSpc>
              <a:spcBef>
                <a:spcPts val="1000"/>
              </a:spcBef>
              <a:buClr>
                <a:srgbClr val="AECFCE"/>
              </a:buClr>
              <a:buFont typeface="Microsoft JhengHei" panose="020B0604030504040204" pitchFamily="34" charset="-120"/>
              <a:buChar char="●"/>
            </a:pPr>
            <a:r>
              <a:rPr lang="zh-TW" altLang="en-US" sz="4000" b="1" dirty="0">
                <a:solidFill>
                  <a:srgbClr val="AEA9CC"/>
                </a:solidFill>
                <a:latin typeface="Microsoft JhengHei" panose="020B0604030504040204" pitchFamily="34" charset="-120"/>
                <a:ea typeface="Microsoft JhengHei" panose="020B0604030504040204" pitchFamily="34" charset="-120"/>
              </a:rPr>
              <a:t>正確掌握有關精神疾病及其治療的資訊</a:t>
            </a:r>
            <a:r>
              <a:rPr lang="zh-TW" altLang="en-US" sz="4000" dirty="0">
                <a:latin typeface="Microsoft JhengHei" panose="020B0604030504040204" pitchFamily="34" charset="-120"/>
                <a:ea typeface="Microsoft JhengHei" panose="020B0604030504040204" pitchFamily="34" charset="-120"/>
              </a:rPr>
              <a:t>是十分重要的，因為誤解往往會導致</a:t>
            </a:r>
            <a:r>
              <a:rPr lang="zh-TW" altLang="en-US" sz="4000" b="1" dirty="0">
                <a:solidFill>
                  <a:srgbClr val="AEA9CC"/>
                </a:solidFill>
                <a:latin typeface="Microsoft JhengHei" panose="020B0604030504040204" pitchFamily="34" charset="-120"/>
                <a:ea typeface="Microsoft JhengHei" panose="020B0604030504040204" pitchFamily="34" charset="-120"/>
              </a:rPr>
              <a:t>偏見及負面標籤</a:t>
            </a:r>
            <a:r>
              <a:rPr lang="zh-TW" altLang="en-US" sz="4000" dirty="0">
                <a:latin typeface="Microsoft JhengHei" panose="020B0604030504040204" pitchFamily="34" charset="-120"/>
                <a:ea typeface="Microsoft JhengHei" panose="020B0604030504040204" pitchFamily="34" charset="-120"/>
              </a:rPr>
              <a:t>，使人們不敢尋求幫助。</a:t>
            </a:r>
            <a:endParaRPr lang="en-US" altLang="zh-TW" sz="4000" dirty="0">
              <a:latin typeface="Microsoft JhengHei" panose="020B0604030504040204" pitchFamily="34" charset="-120"/>
              <a:ea typeface="Microsoft JhengHei" panose="020B0604030504040204" pitchFamily="34" charset="-120"/>
            </a:endParaRPr>
          </a:p>
          <a:p>
            <a:pPr marL="648000" indent="-648000">
              <a:lnSpc>
                <a:spcPct val="90000"/>
              </a:lnSpc>
              <a:spcBef>
                <a:spcPts val="1000"/>
              </a:spcBef>
              <a:buClr>
                <a:srgbClr val="AECFCE"/>
              </a:buClr>
              <a:buFont typeface="Microsoft JhengHei" panose="020B0604030504040204" pitchFamily="34" charset="-120"/>
              <a:buChar char="●"/>
            </a:pPr>
            <a:r>
              <a:rPr lang="zh-TW" altLang="en-US" sz="4000" dirty="0">
                <a:latin typeface="Microsoft JhengHei" panose="020B0604030504040204" pitchFamily="34" charset="-120"/>
                <a:ea typeface="Microsoft JhengHei" panose="020B0604030504040204" pitchFamily="34" charset="-120"/>
              </a:rPr>
              <a:t>正確的資訊和理解亦有助於患者的復元。</a:t>
            </a:r>
            <a:endParaRPr lang="en-US" sz="4000" dirty="0">
              <a:latin typeface="Microsoft JhengHei" panose="020B0604030504040204" pitchFamily="34" charset="-120"/>
              <a:ea typeface="Microsoft JhengHei" panose="020B0604030504040204" pitchFamily="34" charset="-120"/>
            </a:endParaRPr>
          </a:p>
        </p:txBody>
      </p:sp>
      <p:pic>
        <p:nvPicPr>
          <p:cNvPr id="3" name="圖片 2">
            <a:extLst>
              <a:ext uri="{FF2B5EF4-FFF2-40B4-BE49-F238E27FC236}">
                <a16:creationId xmlns:a16="http://schemas.microsoft.com/office/drawing/2014/main" id="{CA9165C2-A4E7-4651-87D0-EA5915493E5F}"/>
              </a:ext>
            </a:extLst>
          </p:cNvPr>
          <p:cNvPicPr>
            <a:picLocks noChangeAspect="1"/>
          </p:cNvPicPr>
          <p:nvPr/>
        </p:nvPicPr>
        <p:blipFill rotWithShape="1">
          <a:blip r:embed="rId3">
            <a:extLst>
              <a:ext uri="{28A0092B-C50C-407E-A947-70E740481C1C}">
                <a14:useLocalDpi xmlns:a14="http://schemas.microsoft.com/office/drawing/2010/main" val="0"/>
              </a:ext>
            </a:extLst>
          </a:blip>
          <a:srcRect b="14564"/>
          <a:stretch/>
        </p:blipFill>
        <p:spPr>
          <a:xfrm>
            <a:off x="7823179" y="2932386"/>
            <a:ext cx="4368821" cy="3925613"/>
          </a:xfrm>
          <a:prstGeom prst="rect">
            <a:avLst/>
          </a:prstGeom>
        </p:spPr>
      </p:pic>
    </p:spTree>
    <p:extLst>
      <p:ext uri="{BB962C8B-B14F-4D97-AF65-F5344CB8AC3E}">
        <p14:creationId xmlns:p14="http://schemas.microsoft.com/office/powerpoint/2010/main" val="3842399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2C94F28-D2DF-4A24-8FBF-C20854F18208}"/>
              </a:ext>
            </a:extLst>
          </p:cNvPr>
          <p:cNvSpPr/>
          <p:nvPr/>
        </p:nvSpPr>
        <p:spPr>
          <a:xfrm>
            <a:off x="-12700" y="0"/>
            <a:ext cx="9061165" cy="6857999"/>
          </a:xfrm>
          <a:prstGeom prst="rect">
            <a:avLst/>
          </a:prstGeom>
          <a:solidFill>
            <a:srgbClr val="AE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Title 3"/>
          <p:cNvSpPr>
            <a:spLocks noGrp="1"/>
          </p:cNvSpPr>
          <p:nvPr>
            <p:ph type="title"/>
          </p:nvPr>
        </p:nvSpPr>
        <p:spPr>
          <a:xfrm>
            <a:off x="386792" y="2173483"/>
            <a:ext cx="10515600" cy="1830588"/>
          </a:xfrm>
        </p:spPr>
        <p:txBody>
          <a:bodyPr>
            <a:normAutofit/>
          </a:bodyPr>
          <a:lstStyle/>
          <a:p>
            <a:r>
              <a:rPr lang="zh-TW" altLang="en-US" sz="5400" b="1" dirty="0">
                <a:solidFill>
                  <a:schemeClr val="bg1"/>
                </a:solidFill>
                <a:latin typeface="Microsoft JhengHei" panose="020B0604030504040204" pitchFamily="34" charset="-120"/>
                <a:ea typeface="Microsoft JhengHei" panose="020B0604030504040204" pitchFamily="34" charset="-120"/>
              </a:rPr>
              <a:t>認識影響精神健康的因素</a:t>
            </a:r>
          </a:p>
        </p:txBody>
      </p:sp>
      <p:sp>
        <p:nvSpPr>
          <p:cNvPr id="8" name="矩形 7">
            <a:extLst>
              <a:ext uri="{FF2B5EF4-FFF2-40B4-BE49-F238E27FC236}">
                <a16:creationId xmlns:a16="http://schemas.microsoft.com/office/drawing/2014/main" id="{ED921629-0B49-4DB2-86B6-37F1656D5568}"/>
              </a:ext>
            </a:extLst>
          </p:cNvPr>
          <p:cNvSpPr/>
          <p:nvPr/>
        </p:nvSpPr>
        <p:spPr>
          <a:xfrm>
            <a:off x="8770902" y="1"/>
            <a:ext cx="3451668" cy="6857999"/>
          </a:xfrm>
          <a:prstGeom prst="rect">
            <a:avLst/>
          </a:prstGeom>
          <a:solidFill>
            <a:srgbClr val="AEC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9" name="圖片 8">
            <a:extLst>
              <a:ext uri="{FF2B5EF4-FFF2-40B4-BE49-F238E27FC236}">
                <a16:creationId xmlns:a16="http://schemas.microsoft.com/office/drawing/2014/main" id="{AF8D32CB-BA61-4513-9444-A5E33AF0E31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4004071"/>
            <a:ext cx="8770902" cy="749471"/>
          </a:xfrm>
          <a:prstGeom prst="rect">
            <a:avLst/>
          </a:prstGeom>
        </p:spPr>
      </p:pic>
      <p:sp>
        <p:nvSpPr>
          <p:cNvPr id="6" name="Title 3"/>
          <p:cNvSpPr txBox="1">
            <a:spLocks/>
          </p:cNvSpPr>
          <p:nvPr/>
        </p:nvSpPr>
        <p:spPr>
          <a:xfrm>
            <a:off x="386792" y="3428999"/>
            <a:ext cx="10515600" cy="10371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zh-TW" altLang="en-US" b="1" dirty="0">
              <a:solidFill>
                <a:schemeClr val="bg1"/>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330636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0" y="614149"/>
            <a:ext cx="7375358" cy="873457"/>
            <a:chOff x="0" y="614149"/>
            <a:chExt cx="9398480" cy="873457"/>
          </a:xfrm>
          <a:solidFill>
            <a:srgbClr val="AECFCE"/>
          </a:solidFill>
        </p:grpSpPr>
        <p:sp>
          <p:nvSpPr>
            <p:cNvPr id="14" name="Rectangle 13"/>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p:cNvSpPr txBox="1">
            <a:spLocks/>
          </p:cNvSpPr>
          <p:nvPr/>
        </p:nvSpPr>
        <p:spPr>
          <a:xfrm>
            <a:off x="674914" y="4334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800" b="1" dirty="0">
                <a:solidFill>
                  <a:schemeClr val="bg1"/>
                </a:solidFill>
                <a:latin typeface="Microsoft JhengHei" panose="020B0604030504040204" pitchFamily="34" charset="-120"/>
                <a:ea typeface="Microsoft JhengHei" panose="020B0604030504040204" pitchFamily="34" charset="-120"/>
              </a:rPr>
              <a:t>影響精神健康的因素</a:t>
            </a:r>
          </a:p>
        </p:txBody>
      </p:sp>
      <p:sp>
        <p:nvSpPr>
          <p:cNvPr id="16" name="Title 1"/>
          <p:cNvSpPr txBox="1">
            <a:spLocks/>
          </p:cNvSpPr>
          <p:nvPr/>
        </p:nvSpPr>
        <p:spPr>
          <a:xfrm>
            <a:off x="1026370" y="4262638"/>
            <a:ext cx="5935089" cy="25953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b="1" dirty="0">
                <a:solidFill>
                  <a:srgbClr val="92D050"/>
                </a:solidFill>
                <a:latin typeface="Microsoft JhengHei" panose="020B0604030504040204" pitchFamily="34" charset="-120"/>
                <a:ea typeface="Microsoft JhengHei" panose="020B0604030504040204" pitchFamily="34" charset="-120"/>
                <a:cs typeface="+mn-cs"/>
              </a:rPr>
              <a:t>保護因素</a:t>
            </a:r>
            <a:endParaRPr lang="en-US" altLang="zh-TW" b="1" dirty="0">
              <a:solidFill>
                <a:srgbClr val="92D050"/>
              </a:solidFill>
              <a:latin typeface="Microsoft JhengHei" panose="020B0604030504040204" pitchFamily="34" charset="-120"/>
              <a:ea typeface="Microsoft JhengHei" panose="020B0604030504040204" pitchFamily="34" charset="-120"/>
              <a:cs typeface="+mn-cs"/>
            </a:endParaRPr>
          </a:p>
          <a:p>
            <a:pPr marL="648000" indent="-648000" algn="just">
              <a:spcBef>
                <a:spcPts val="1000"/>
              </a:spcBef>
              <a:buClr>
                <a:srgbClr val="AECFCE"/>
              </a:buClr>
              <a:buFont typeface="Microsoft JhengHei" panose="020B0604030504040204" pitchFamily="34" charset="-120"/>
              <a:buChar char="●"/>
            </a:pPr>
            <a:r>
              <a:rPr lang="zh-TW" altLang="en-US" sz="3600" b="1" dirty="0">
                <a:solidFill>
                  <a:srgbClr val="8EBCBB"/>
                </a:solidFill>
                <a:latin typeface="Microsoft JhengHei" panose="020B0604030504040204" pitchFamily="34" charset="-120"/>
                <a:ea typeface="Microsoft JhengHei" panose="020B0604030504040204" pitchFamily="34" charset="-120"/>
                <a:cs typeface="+mn-cs"/>
              </a:rPr>
              <a:t>降低</a:t>
            </a:r>
            <a:r>
              <a:rPr lang="zh-TW" altLang="en-US" sz="3600" b="1" dirty="0">
                <a:solidFill>
                  <a:srgbClr val="8EBCBB"/>
                </a:solidFill>
                <a:latin typeface="Microsoft JhengHei" panose="020B0604030504040204" pitchFamily="34" charset="-120"/>
                <a:ea typeface="Microsoft JhengHei" panose="020B0604030504040204" pitchFamily="34" charset="-120"/>
              </a:rPr>
              <a:t>罹患精神疾病的</a:t>
            </a:r>
            <a:r>
              <a:rPr lang="zh-TW" altLang="en-US" sz="3600" b="1" dirty="0">
                <a:solidFill>
                  <a:srgbClr val="8EBCBB"/>
                </a:solidFill>
                <a:latin typeface="Microsoft JhengHei" panose="020B0604030504040204" pitchFamily="34" charset="-120"/>
                <a:ea typeface="Microsoft JhengHei" panose="020B0604030504040204" pitchFamily="34" charset="-120"/>
                <a:cs typeface="+mn-cs"/>
              </a:rPr>
              <a:t>風險</a:t>
            </a:r>
            <a:endParaRPr lang="en-US" altLang="zh-TW" sz="3600" b="1" dirty="0">
              <a:solidFill>
                <a:srgbClr val="8EBCBB"/>
              </a:solidFill>
              <a:latin typeface="Microsoft JhengHei" panose="020B0604030504040204" pitchFamily="34" charset="-120"/>
              <a:ea typeface="Microsoft JhengHei" panose="020B0604030504040204" pitchFamily="34" charset="-120"/>
              <a:cs typeface="+mn-cs"/>
            </a:endParaRPr>
          </a:p>
          <a:p>
            <a:pPr marL="648000" indent="-648000" algn="just">
              <a:spcBef>
                <a:spcPts val="1000"/>
              </a:spcBef>
              <a:buClr>
                <a:srgbClr val="AECFCE"/>
              </a:buClr>
              <a:buFont typeface="Microsoft JhengHei" panose="020B0604030504040204" pitchFamily="34" charset="-120"/>
              <a:buChar char="●"/>
            </a:pPr>
            <a:r>
              <a:rPr lang="zh-TW" altLang="en-US" sz="3600" b="1" dirty="0">
                <a:solidFill>
                  <a:srgbClr val="8EBCBB"/>
                </a:solidFill>
                <a:latin typeface="Microsoft JhengHei" panose="020B0604030504040204" pitchFamily="34" charset="-120"/>
                <a:ea typeface="Microsoft JhengHei" panose="020B0604030504040204" pitchFamily="34" charset="-120"/>
                <a:cs typeface="+mn-cs"/>
              </a:rPr>
              <a:t>促進復元</a:t>
            </a:r>
            <a:endParaRPr lang="en-US" sz="3600" b="1" dirty="0">
              <a:solidFill>
                <a:srgbClr val="8EBCBB"/>
              </a:solidFill>
              <a:latin typeface="Microsoft JhengHei" panose="020B0604030504040204" pitchFamily="34" charset="-120"/>
              <a:ea typeface="Microsoft JhengHei" panose="020B0604030504040204" pitchFamily="34" charset="-120"/>
              <a:cs typeface="+mn-cs"/>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242" y="4503435"/>
            <a:ext cx="729250" cy="812721"/>
          </a:xfrm>
          <a:prstGeom prst="rect">
            <a:avLst/>
          </a:prstGeom>
        </p:spPr>
      </p:pic>
      <p:sp>
        <p:nvSpPr>
          <p:cNvPr id="15" name="Title 1"/>
          <p:cNvSpPr txBox="1">
            <a:spLocks/>
          </p:cNvSpPr>
          <p:nvPr/>
        </p:nvSpPr>
        <p:spPr>
          <a:xfrm>
            <a:off x="481343" y="2177403"/>
            <a:ext cx="563236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b="1" dirty="0">
                <a:solidFill>
                  <a:srgbClr val="FF0000"/>
                </a:solidFill>
                <a:latin typeface="Microsoft JhengHei" panose="020B0604030504040204" pitchFamily="34" charset="-120"/>
                <a:ea typeface="Microsoft JhengHei" panose="020B0604030504040204" pitchFamily="34" charset="-120"/>
                <a:cs typeface="+mn-cs"/>
              </a:rPr>
              <a:t>風險因素</a:t>
            </a:r>
            <a:endParaRPr lang="en-US" altLang="zh-TW" b="1" dirty="0">
              <a:solidFill>
                <a:srgbClr val="FF0000"/>
              </a:solidFill>
              <a:latin typeface="Microsoft JhengHei" panose="020B0604030504040204" pitchFamily="34" charset="-120"/>
              <a:ea typeface="Microsoft JhengHei" panose="020B0604030504040204" pitchFamily="34" charset="-120"/>
              <a:cs typeface="+mn-cs"/>
            </a:endParaRPr>
          </a:p>
          <a:p>
            <a:pPr marL="648000" indent="-648000" algn="just">
              <a:spcBef>
                <a:spcPts val="1000"/>
              </a:spcBef>
              <a:buClr>
                <a:srgbClr val="AECFCE"/>
              </a:buClr>
              <a:buFont typeface="Microsoft JhengHei" panose="020B0604030504040204" pitchFamily="34" charset="-120"/>
              <a:buChar char="●"/>
            </a:pPr>
            <a:r>
              <a:rPr lang="zh-TW" altLang="en-US" sz="3600" b="1" dirty="0">
                <a:solidFill>
                  <a:srgbClr val="8EBCBB"/>
                </a:solidFill>
                <a:latin typeface="Microsoft JhengHei" panose="020B0604030504040204" pitchFamily="34" charset="-120"/>
                <a:ea typeface="Microsoft JhengHei" panose="020B0604030504040204" pitchFamily="34" charset="-120"/>
                <a:cs typeface="+mn-cs"/>
              </a:rPr>
              <a:t>可能增加個人罹患精神疾病的風險</a:t>
            </a:r>
            <a:endParaRPr lang="en-US" sz="3600" b="1" dirty="0">
              <a:solidFill>
                <a:srgbClr val="8EBCBB"/>
              </a:solidFill>
              <a:latin typeface="Microsoft JhengHei" panose="020B0604030504040204" pitchFamily="34" charset="-120"/>
              <a:ea typeface="Microsoft JhengHei" panose="020B0604030504040204" pitchFamily="34" charset="-120"/>
              <a:cs typeface="+mn-cs"/>
            </a:endParaRPr>
          </a:p>
        </p:txBody>
      </p:sp>
      <p:pic>
        <p:nvPicPr>
          <p:cNvPr id="12" name="Picture 24">
            <a:extLst>
              <a:ext uri="{FF2B5EF4-FFF2-40B4-BE49-F238E27FC236}">
                <a16:creationId xmlns:a16="http://schemas.microsoft.com/office/drawing/2014/main" id="{F5CA2D3A-DABA-4C5B-AD22-528D48A9B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7661" y="2978132"/>
            <a:ext cx="3287921" cy="3664261"/>
          </a:xfrm>
          <a:prstGeom prst="rect">
            <a:avLst/>
          </a:prstGeom>
        </p:spPr>
      </p:pic>
      <p:sp>
        <p:nvSpPr>
          <p:cNvPr id="13" name="等腰三角形 12">
            <a:extLst>
              <a:ext uri="{FF2B5EF4-FFF2-40B4-BE49-F238E27FC236}">
                <a16:creationId xmlns:a16="http://schemas.microsoft.com/office/drawing/2014/main" id="{9D71696D-3C29-4298-9838-9CEC31DFA07E}"/>
              </a:ext>
            </a:extLst>
          </p:cNvPr>
          <p:cNvSpPr/>
          <p:nvPr/>
        </p:nvSpPr>
        <p:spPr>
          <a:xfrm>
            <a:off x="5887103" y="1870376"/>
            <a:ext cx="3287922" cy="2595362"/>
          </a:xfrm>
          <a:prstGeom prst="triangle">
            <a:avLst/>
          </a:prstGeom>
          <a:solidFill>
            <a:srgbClr val="FF0000"/>
          </a:solidFill>
          <a:ln w="139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0" name="文字方塊 19">
            <a:extLst>
              <a:ext uri="{FF2B5EF4-FFF2-40B4-BE49-F238E27FC236}">
                <a16:creationId xmlns:a16="http://schemas.microsoft.com/office/drawing/2014/main" id="{79B4D6DA-DE93-4171-84A8-765E1B8FE1F4}"/>
              </a:ext>
            </a:extLst>
          </p:cNvPr>
          <p:cNvSpPr txBox="1"/>
          <p:nvPr/>
        </p:nvSpPr>
        <p:spPr>
          <a:xfrm>
            <a:off x="7310215" y="2459503"/>
            <a:ext cx="1355227" cy="1938992"/>
          </a:xfrm>
          <a:prstGeom prst="rect">
            <a:avLst/>
          </a:prstGeom>
          <a:noFill/>
        </p:spPr>
        <p:txBody>
          <a:bodyPr wrap="square" rtlCol="0">
            <a:spAutoFit/>
          </a:bodyPr>
          <a:lstStyle/>
          <a:p>
            <a:r>
              <a:rPr lang="en-US" altLang="zh-HK" sz="12000" dirty="0">
                <a:solidFill>
                  <a:schemeClr val="bg1"/>
                </a:solidFill>
                <a:latin typeface="Bernard MT Condensed" panose="02050806060905020404" pitchFamily="18" charset="0"/>
              </a:rPr>
              <a:t>!</a:t>
            </a:r>
            <a:endParaRPr lang="zh-HK" altLang="en-US" sz="120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1890938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zh-TW" altLang="en-US" b="1" dirty="0">
                <a:latin typeface="Microsoft JhengHei" panose="020B0604030504040204" pitchFamily="34" charset="-120"/>
                <a:ea typeface="Microsoft JhengHei" panose="020B0604030504040204" pitchFamily="34" charset="-120"/>
              </a:rPr>
              <a:t>風險因素</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61965"/>
            <a:ext cx="10009880" cy="1232181"/>
          </a:xfrm>
          <a:prstGeom prst="rect">
            <a:avLst/>
          </a:prstGeom>
        </p:spPr>
      </p:pic>
    </p:spTree>
    <p:extLst>
      <p:ext uri="{BB962C8B-B14F-4D97-AF65-F5344CB8AC3E}">
        <p14:creationId xmlns:p14="http://schemas.microsoft.com/office/powerpoint/2010/main" val="2084263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942402" y="1493102"/>
            <a:ext cx="9978961" cy="4068249"/>
          </a:xfrm>
          <a:prstGeom prst="roundRect">
            <a:avLst/>
          </a:prstGeom>
          <a:solidFill>
            <a:schemeClr val="bg1"/>
          </a:solidFill>
          <a:ln w="19050">
            <a:solidFill>
              <a:srgbClr val="96D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360924" y="1515596"/>
            <a:ext cx="9798934" cy="40457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dirty="0">
                <a:latin typeface="Microsoft JhengHei" panose="020B0604030504040204" pitchFamily="34" charset="-120"/>
                <a:ea typeface="Microsoft JhengHei" panose="020B0604030504040204" pitchFamily="34" charset="-120"/>
                <a:cs typeface="+mn-cs"/>
              </a:rPr>
              <a:t>你們認為有哪些因素會增加一個人</a:t>
            </a:r>
            <a:endParaRPr lang="en-US" altLang="zh-TW" sz="4000" dirty="0">
              <a:latin typeface="Microsoft JhengHei" panose="020B0604030504040204" pitchFamily="34" charset="-120"/>
              <a:ea typeface="Microsoft JhengHei" panose="020B0604030504040204" pitchFamily="34" charset="-120"/>
              <a:cs typeface="+mn-cs"/>
            </a:endParaRPr>
          </a:p>
          <a:p>
            <a:r>
              <a:rPr lang="zh-TW" altLang="en-US" sz="4000" dirty="0">
                <a:latin typeface="Microsoft JhengHei" panose="020B0604030504040204" pitchFamily="34" charset="-120"/>
                <a:ea typeface="Microsoft JhengHei" panose="020B0604030504040204" pitchFamily="34" charset="-120"/>
                <a:cs typeface="+mn-cs"/>
              </a:rPr>
              <a:t>罹患精神疾病的風險呢？</a:t>
            </a:r>
            <a:endParaRPr lang="en-US" sz="4000" dirty="0">
              <a:latin typeface="Microsoft JhengHei" panose="020B0604030504040204" pitchFamily="34" charset="-120"/>
              <a:ea typeface="Microsoft JhengHei" panose="020B0604030504040204" pitchFamily="34" charset="-120"/>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362" y="771091"/>
            <a:ext cx="2836485" cy="2419355"/>
          </a:xfrm>
          <a:prstGeom prst="rect">
            <a:avLst/>
          </a:prstGeom>
        </p:spPr>
      </p:pic>
    </p:spTree>
    <p:extLst>
      <p:ext uri="{BB962C8B-B14F-4D97-AF65-F5344CB8AC3E}">
        <p14:creationId xmlns:p14="http://schemas.microsoft.com/office/powerpoint/2010/main" val="953304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5" name="內容版面配置區 4">
            <a:extLst>
              <a:ext uri="{FF2B5EF4-FFF2-40B4-BE49-F238E27FC236}">
                <a16:creationId xmlns:a16="http://schemas.microsoft.com/office/drawing/2014/main" id="{75BA1087-EA43-4465-BEDF-7B8487B00C3B}"/>
              </a:ext>
            </a:extLst>
          </p:cNvPr>
          <p:cNvSpPr>
            <a:spLocks noGrp="1"/>
          </p:cNvSpPr>
          <p:nvPr>
            <p:ph idx="1"/>
          </p:nvPr>
        </p:nvSpPr>
        <p:spPr/>
        <p:txBody>
          <a:bodyPr/>
          <a:lstStyle/>
          <a:p>
            <a:endParaRPr lang="zh-HK" altLang="en-US"/>
          </a:p>
        </p:txBody>
      </p:sp>
      <p:pic>
        <p:nvPicPr>
          <p:cNvPr id="7" name="圖片 6">
            <a:hlinkClick r:id="rId3"/>
            <a:extLst>
              <a:ext uri="{FF2B5EF4-FFF2-40B4-BE49-F238E27FC236}">
                <a16:creationId xmlns:a16="http://schemas.microsoft.com/office/drawing/2014/main" id="{39536FFF-58CD-4F16-AEBB-3B879ADA97ED}"/>
              </a:ext>
            </a:extLst>
          </p:cNvPr>
          <p:cNvPicPr>
            <a:picLocks noChangeAspect="1"/>
          </p:cNvPicPr>
          <p:nvPr/>
        </p:nvPicPr>
        <p:blipFill>
          <a:blip r:embed="rId4"/>
          <a:stretch>
            <a:fillRect/>
          </a:stretch>
        </p:blipFill>
        <p:spPr>
          <a:xfrm>
            <a:off x="10510" y="0"/>
            <a:ext cx="12164036" cy="6858000"/>
          </a:xfrm>
          <a:prstGeom prst="rect">
            <a:avLst/>
          </a:prstGeom>
        </p:spPr>
      </p:pic>
    </p:spTree>
    <p:extLst>
      <p:ext uri="{BB962C8B-B14F-4D97-AF65-F5344CB8AC3E}">
        <p14:creationId xmlns:p14="http://schemas.microsoft.com/office/powerpoint/2010/main" val="3767496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0" y="614149"/>
            <a:ext cx="9398480" cy="873457"/>
            <a:chOff x="0" y="614149"/>
            <a:chExt cx="9398480" cy="873457"/>
          </a:xfrm>
          <a:solidFill>
            <a:srgbClr val="AECFCE"/>
          </a:solidFill>
        </p:grpSpPr>
        <p:sp>
          <p:nvSpPr>
            <p:cNvPr id="14" name="Rectangle 13"/>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674914" y="433413"/>
            <a:ext cx="10515600" cy="1325563"/>
          </a:xfrm>
        </p:spPr>
        <p:txBody>
          <a:bodyPr>
            <a:normAutofit/>
          </a:bodyPr>
          <a:lstStyle/>
          <a:p>
            <a:r>
              <a:rPr lang="zh-TW" altLang="en-US" sz="4800" b="1" dirty="0">
                <a:solidFill>
                  <a:schemeClr val="bg1"/>
                </a:solidFill>
                <a:latin typeface="Microsoft JhengHei" panose="020B0604030504040204" pitchFamily="34" charset="-120"/>
                <a:ea typeface="Microsoft JhengHei" panose="020B0604030504040204" pitchFamily="34" charset="-120"/>
              </a:rPr>
              <a:t>上節學習重點重溫</a:t>
            </a:r>
            <a:endParaRPr lang="en-US" sz="4800" dirty="0">
              <a:solidFill>
                <a:schemeClr val="bg1"/>
              </a:solidFill>
              <a:latin typeface="Microsoft JhengHei" panose="020B0604030504040204" pitchFamily="34" charset="-120"/>
              <a:ea typeface="Microsoft JhengHei" panose="020B0604030504040204" pitchFamily="34" charset="-120"/>
            </a:endParaRPr>
          </a:p>
        </p:txBody>
      </p:sp>
      <p:sp>
        <p:nvSpPr>
          <p:cNvPr id="3" name="Content Placeholder 2"/>
          <p:cNvSpPr>
            <a:spLocks noGrp="1"/>
          </p:cNvSpPr>
          <p:nvPr>
            <p:ph idx="1"/>
          </p:nvPr>
        </p:nvSpPr>
        <p:spPr>
          <a:xfrm>
            <a:off x="659224" y="1319359"/>
            <a:ext cx="10649241" cy="4294983"/>
          </a:xfrm>
        </p:spPr>
        <p:txBody>
          <a:bodyPr>
            <a:noAutofit/>
          </a:bodyPr>
          <a:lstStyle/>
          <a:p>
            <a:pPr marL="648000" indent="-648000" algn="just">
              <a:spcBef>
                <a:spcPts val="3000"/>
              </a:spcBef>
              <a:buClr>
                <a:srgbClr val="AECFCE"/>
              </a:buClr>
              <a:buFont typeface="Microsoft JhengHei" panose="020B0604030504040204" pitchFamily="34" charset="-120"/>
              <a:buChar char="●"/>
            </a:pPr>
            <a:endParaRPr lang="en-US" altLang="zh-TW" sz="4000" dirty="0">
              <a:latin typeface="Microsoft JhengHei" panose="020B0604030504040204" pitchFamily="34" charset="-120"/>
              <a:ea typeface="Microsoft JhengHei" panose="020B0604030504040204" pitchFamily="34" charset="-120"/>
            </a:endParaRPr>
          </a:p>
          <a:p>
            <a:pPr marL="571500" indent="-571500">
              <a:buClr>
                <a:srgbClr val="8EBCBB"/>
              </a:buClr>
              <a:buFont typeface="Microsoft JhengHei UI" panose="020B0604030504040204" pitchFamily="34" charset="-120"/>
              <a:buChar char="●"/>
            </a:pPr>
            <a:r>
              <a:rPr lang="zh-HK" altLang="en-US" sz="3600" dirty="0">
                <a:latin typeface="微軟正黑體" panose="020B0604030504040204" pitchFamily="34" charset="-120"/>
                <a:ea typeface="微軟正黑體" panose="020B0604030504040204" pitchFamily="34" charset="-120"/>
              </a:rPr>
              <a:t>能夠</a:t>
            </a:r>
            <a:r>
              <a:rPr lang="zh-HK" altLang="en-US" sz="3600" b="1" dirty="0">
                <a:solidFill>
                  <a:srgbClr val="AEA9CC"/>
                </a:solidFill>
                <a:latin typeface="Microsoft JhengHei" panose="020B0604030504040204" pitchFamily="34" charset="-120"/>
                <a:ea typeface="Microsoft JhengHei" panose="020B0604030504040204" pitchFamily="34" charset="-120"/>
              </a:rPr>
              <a:t>識別精神健康警號</a:t>
            </a:r>
            <a:r>
              <a:rPr lang="zh-HK" altLang="en-US" sz="3600" dirty="0">
                <a:latin typeface="微軟正黑體" panose="020B0604030504040204" pitchFamily="34" charset="-120"/>
                <a:ea typeface="微軟正黑體" panose="020B0604030504040204" pitchFamily="34" charset="-120"/>
              </a:rPr>
              <a:t>是尋求協助的第一步。當這些警號</a:t>
            </a:r>
            <a:r>
              <a:rPr lang="zh-HK" altLang="en-US" sz="3600" b="1" dirty="0">
                <a:solidFill>
                  <a:srgbClr val="AEA9CC"/>
                </a:solidFill>
                <a:latin typeface="Microsoft JhengHei" panose="020B0604030504040204" pitchFamily="34" charset="-120"/>
                <a:ea typeface="Microsoft JhengHei" panose="020B0604030504040204" pitchFamily="34" charset="-120"/>
              </a:rPr>
              <a:t>持續出現並影響日常生活時</a:t>
            </a:r>
            <a:r>
              <a:rPr lang="zh-HK" altLang="en-US" sz="3600" dirty="0">
                <a:latin typeface="微軟正黑體" panose="020B0604030504040204" pitchFamily="34" charset="-120"/>
                <a:ea typeface="微軟正黑體" panose="020B0604030504040204" pitchFamily="34" charset="-120"/>
              </a:rPr>
              <a:t>，我們應該主動向他人尋求幫助。</a:t>
            </a:r>
            <a:endParaRPr lang="en-US" altLang="zh-HK" sz="3600" dirty="0">
              <a:latin typeface="微軟正黑體" panose="020B0604030504040204" pitchFamily="34" charset="-120"/>
              <a:ea typeface="微軟正黑體" panose="020B0604030504040204" pitchFamily="34" charset="-120"/>
            </a:endParaRPr>
          </a:p>
          <a:p>
            <a:pPr marL="571500" indent="-571500">
              <a:buClr>
                <a:srgbClr val="8EBCBB"/>
              </a:buClr>
              <a:buFont typeface="Microsoft JhengHei UI" panose="020B0604030504040204" pitchFamily="34" charset="-120"/>
              <a:buChar char="●"/>
            </a:pPr>
            <a:r>
              <a:rPr lang="zh-HK" altLang="en-US" sz="3600" dirty="0">
                <a:latin typeface="微軟正黑體" panose="020B0604030504040204" pitchFamily="34" charset="-120"/>
                <a:ea typeface="微軟正黑體" panose="020B0604030504040204" pitchFamily="34" charset="-120"/>
              </a:rPr>
              <a:t>增加</a:t>
            </a:r>
            <a:r>
              <a:rPr lang="zh-HK" altLang="en-US" sz="3600" b="1" dirty="0">
                <a:solidFill>
                  <a:srgbClr val="AEA9CC"/>
                </a:solidFill>
                <a:latin typeface="Microsoft JhengHei" panose="020B0604030504040204" pitchFamily="34" charset="-120"/>
                <a:ea typeface="Microsoft JhengHei" panose="020B0604030504040204" pitchFamily="34" charset="-120"/>
              </a:rPr>
              <a:t>對求助途徑的認識</a:t>
            </a:r>
            <a:r>
              <a:rPr lang="zh-HK" altLang="en-US" sz="3600" dirty="0">
                <a:latin typeface="微軟正黑體" panose="020B0604030504040204" pitchFamily="34" charset="-120"/>
                <a:ea typeface="微軟正黑體" panose="020B0604030504040204" pitchFamily="34" charset="-120"/>
              </a:rPr>
              <a:t>及</a:t>
            </a:r>
            <a:r>
              <a:rPr lang="zh-HK" altLang="en-US" sz="3600" b="1" dirty="0">
                <a:solidFill>
                  <a:srgbClr val="AEA9CC"/>
                </a:solidFill>
                <a:latin typeface="Microsoft JhengHei" panose="020B0604030504040204" pitchFamily="34" charset="-120"/>
                <a:ea typeface="Microsoft JhengHei" panose="020B0604030504040204" pitchFamily="34" charset="-120"/>
              </a:rPr>
              <a:t>了解不同支援服務的好處與限制</a:t>
            </a:r>
            <a:r>
              <a:rPr lang="zh-HK" altLang="en-US" sz="3600" dirty="0">
                <a:latin typeface="微軟正黑體" panose="020B0604030504040204" pitchFamily="34" charset="-120"/>
                <a:ea typeface="微軟正黑體" panose="020B0604030504040204" pitchFamily="34" charset="-120"/>
              </a:rPr>
              <a:t>，讓我們可以在有需要時選擇適合的求助方法。</a:t>
            </a:r>
            <a:endParaRPr lang="en-US" altLang="zh-HK" sz="3600" dirty="0">
              <a:latin typeface="微軟正黑體" panose="020B0604030504040204" pitchFamily="34" charset="-120"/>
              <a:ea typeface="微軟正黑體" panose="020B0604030504040204" pitchFamily="34" charset="-120"/>
            </a:endParaRPr>
          </a:p>
          <a:p>
            <a:pPr marL="571500" indent="-571500">
              <a:buClr>
                <a:srgbClr val="8EBCBB"/>
              </a:buClr>
              <a:buFont typeface="Microsoft JhengHei UI" panose="020B0604030504040204" pitchFamily="34" charset="-120"/>
              <a:buChar char="●"/>
            </a:pPr>
            <a:r>
              <a:rPr lang="zh-TW" altLang="en-US" sz="3600" b="1" dirty="0">
                <a:solidFill>
                  <a:srgbClr val="AEA9CC"/>
                </a:solidFill>
                <a:latin typeface="Microsoft JhengHei" panose="020B0604030504040204" pitchFamily="34" charset="-120"/>
                <a:ea typeface="Microsoft JhengHei" panose="020B0604030504040204" pitchFamily="34" charset="-120"/>
              </a:rPr>
              <a:t>正確認識不同治療方法及其作用</a:t>
            </a:r>
            <a:r>
              <a:rPr lang="zh-TW" altLang="en-US" sz="3600" dirty="0">
                <a:latin typeface="Microsoft JhengHei" panose="020B0604030504040204" pitchFamily="34" charset="-120"/>
                <a:ea typeface="Microsoft JhengHei" panose="020B0604030504040204" pitchFamily="34" charset="-120"/>
              </a:rPr>
              <a:t>，有助我們及早獲得合適的支援和治療，大大增加康復的機會。</a:t>
            </a:r>
            <a:endParaRPr lang="en-US" altLang="zh-HK" sz="3600" dirty="0">
              <a:latin typeface="微軟正黑體" panose="020B0604030504040204" pitchFamily="34" charset="-120"/>
              <a:ea typeface="微軟正黑體" panose="020B0604030504040204" pitchFamily="34" charset="-120"/>
            </a:endParaRPr>
          </a:p>
          <a:p>
            <a:pPr marL="648000" indent="-648000" algn="just">
              <a:spcBef>
                <a:spcPts val="3000"/>
              </a:spcBef>
              <a:buClr>
                <a:srgbClr val="AECFCE"/>
              </a:buClr>
              <a:buFont typeface="Microsoft JhengHei" panose="020B0604030504040204" pitchFamily="34" charset="-120"/>
              <a:buChar char="●"/>
            </a:pPr>
            <a:endParaRPr lang="zh-TW" altLang="en-US" sz="40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871053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p:cNvGrpSpPr/>
          <p:nvPr/>
        </p:nvGrpSpPr>
        <p:grpSpPr>
          <a:xfrm>
            <a:off x="0" y="614149"/>
            <a:ext cx="7375358" cy="873457"/>
            <a:chOff x="0" y="614149"/>
            <a:chExt cx="9398480" cy="873457"/>
          </a:xfrm>
          <a:solidFill>
            <a:srgbClr val="AECFCE"/>
          </a:solidFill>
        </p:grpSpPr>
        <p:sp>
          <p:nvSpPr>
            <p:cNvPr id="35" name="Rectangle 34"/>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itle 1"/>
          <p:cNvSpPr txBox="1">
            <a:spLocks/>
          </p:cNvSpPr>
          <p:nvPr/>
        </p:nvSpPr>
        <p:spPr>
          <a:xfrm>
            <a:off x="0" y="4334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800" b="1" dirty="0">
                <a:solidFill>
                  <a:schemeClr val="bg1"/>
                </a:solidFill>
                <a:latin typeface="Microsoft JhengHei" panose="020B0604030504040204" pitchFamily="34" charset="-120"/>
                <a:ea typeface="Microsoft JhengHei" panose="020B0604030504040204" pitchFamily="34" charset="-120"/>
              </a:rPr>
              <a:t>影響精神健康的</a:t>
            </a:r>
            <a:r>
              <a:rPr lang="zh-TW" altLang="en-US" sz="4800" b="1" dirty="0">
                <a:solidFill>
                  <a:srgbClr val="AEA9CC"/>
                </a:solidFill>
                <a:latin typeface="Microsoft JhengHei" panose="020B0604030504040204" pitchFamily="34" charset="-120"/>
                <a:ea typeface="Microsoft JhengHei" panose="020B0604030504040204" pitchFamily="34" charset="-120"/>
              </a:rPr>
              <a:t>風險</a:t>
            </a:r>
            <a:r>
              <a:rPr lang="zh-TW" altLang="en-US" sz="4800" b="1" dirty="0">
                <a:solidFill>
                  <a:schemeClr val="bg1"/>
                </a:solidFill>
                <a:latin typeface="Microsoft JhengHei" panose="020B0604030504040204" pitchFamily="34" charset="-120"/>
                <a:ea typeface="Microsoft JhengHei" panose="020B0604030504040204" pitchFamily="34" charset="-120"/>
              </a:rPr>
              <a:t>因素</a:t>
            </a:r>
          </a:p>
        </p:txBody>
      </p:sp>
      <p:grpSp>
        <p:nvGrpSpPr>
          <p:cNvPr id="3" name="群組 2">
            <a:extLst>
              <a:ext uri="{FF2B5EF4-FFF2-40B4-BE49-F238E27FC236}">
                <a16:creationId xmlns:a16="http://schemas.microsoft.com/office/drawing/2014/main" id="{00F23C47-B39F-43F7-B8D2-40F87DEA43FD}"/>
              </a:ext>
            </a:extLst>
          </p:cNvPr>
          <p:cNvGrpSpPr/>
          <p:nvPr/>
        </p:nvGrpSpPr>
        <p:grpSpPr>
          <a:xfrm>
            <a:off x="5641" y="1579473"/>
            <a:ext cx="4860758" cy="3609474"/>
            <a:chOff x="6715686" y="257769"/>
            <a:chExt cx="4860758" cy="3609474"/>
          </a:xfrm>
        </p:grpSpPr>
        <p:sp>
          <p:nvSpPr>
            <p:cNvPr id="17" name="Oval 16"/>
            <p:cNvSpPr/>
            <p:nvPr/>
          </p:nvSpPr>
          <p:spPr>
            <a:xfrm>
              <a:off x="6715686" y="257769"/>
              <a:ext cx="4860758" cy="3609474"/>
            </a:xfrm>
            <a:prstGeom prst="ellipse">
              <a:avLst/>
            </a:prstGeom>
            <a:solidFill>
              <a:srgbClr val="CBC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TextBox 5"/>
            <p:cNvSpPr txBox="1"/>
            <p:nvPr/>
          </p:nvSpPr>
          <p:spPr>
            <a:xfrm>
              <a:off x="7818518" y="1326506"/>
              <a:ext cx="2901284" cy="1815882"/>
            </a:xfrm>
            <a:prstGeom prst="rect">
              <a:avLst/>
            </a:prstGeom>
            <a:noFill/>
          </p:spPr>
          <p:txBody>
            <a:bodyPr wrap="square" rtlCol="0">
              <a:spAutoFit/>
            </a:bodyPr>
            <a:lstStyle/>
            <a:p>
              <a:r>
                <a:rPr lang="zh-TW" altLang="en-US" sz="2800" dirty="0">
                  <a:latin typeface="Microsoft JhengHei" panose="020B0604030504040204" pitchFamily="34" charset="-120"/>
                  <a:ea typeface="Microsoft JhengHei" panose="020B0604030504040204" pitchFamily="34" charset="-120"/>
                </a:rPr>
                <a:t>遺傳、身體疾病、腦內化學物質失衡、酒精或藥物的影響等</a:t>
              </a:r>
              <a:endParaRPr lang="en-US" sz="2800" dirty="0">
                <a:latin typeface="Microsoft JhengHei" panose="020B0604030504040204" pitchFamily="34" charset="-120"/>
                <a:ea typeface="Microsoft JhengHei" panose="020B0604030504040204" pitchFamily="34" charset="-120"/>
              </a:endParaRPr>
            </a:p>
          </p:txBody>
        </p:sp>
        <p:sp>
          <p:nvSpPr>
            <p:cNvPr id="32" name="TextBox 20">
              <a:extLst>
                <a:ext uri="{FF2B5EF4-FFF2-40B4-BE49-F238E27FC236}">
                  <a16:creationId xmlns:a16="http://schemas.microsoft.com/office/drawing/2014/main" id="{73DD0B3B-DDB5-41EF-8448-457390CBAB27}"/>
                </a:ext>
              </a:extLst>
            </p:cNvPr>
            <p:cNvSpPr txBox="1"/>
            <p:nvPr/>
          </p:nvSpPr>
          <p:spPr>
            <a:xfrm>
              <a:off x="8583958" y="683833"/>
              <a:ext cx="1321854" cy="707886"/>
            </a:xfrm>
            <a:prstGeom prst="rect">
              <a:avLst/>
            </a:prstGeom>
            <a:noFill/>
          </p:spPr>
          <p:txBody>
            <a:bodyPr wrap="square" rtlCol="0">
              <a:spAutoFit/>
            </a:bodyPr>
            <a:lstStyle/>
            <a:p>
              <a:r>
                <a:rPr lang="zh-TW" altLang="en-US" sz="4000" b="1" dirty="0">
                  <a:solidFill>
                    <a:srgbClr val="7AB4A5"/>
                  </a:solidFill>
                  <a:latin typeface="Microsoft JhengHei" panose="020B0604030504040204" pitchFamily="34" charset="-120"/>
                  <a:ea typeface="Microsoft JhengHei" panose="020B0604030504040204" pitchFamily="34" charset="-120"/>
                </a:rPr>
                <a:t>生理</a:t>
              </a:r>
              <a:endParaRPr lang="en-US" sz="4000" b="1" dirty="0">
                <a:solidFill>
                  <a:srgbClr val="7AB4A5"/>
                </a:solidFill>
                <a:latin typeface="Microsoft JhengHei" panose="020B0604030504040204" pitchFamily="34" charset="-120"/>
                <a:ea typeface="Microsoft JhengHei" panose="020B0604030504040204" pitchFamily="34" charset="-120"/>
              </a:endParaRPr>
            </a:p>
          </p:txBody>
        </p:sp>
      </p:grpSp>
      <p:grpSp>
        <p:nvGrpSpPr>
          <p:cNvPr id="4" name="群組 3">
            <a:extLst>
              <a:ext uri="{FF2B5EF4-FFF2-40B4-BE49-F238E27FC236}">
                <a16:creationId xmlns:a16="http://schemas.microsoft.com/office/drawing/2014/main" id="{9A81E80D-BEBC-4881-8DA3-12D05DD944AF}"/>
              </a:ext>
            </a:extLst>
          </p:cNvPr>
          <p:cNvGrpSpPr/>
          <p:nvPr/>
        </p:nvGrpSpPr>
        <p:grpSpPr>
          <a:xfrm>
            <a:off x="4622710" y="3170598"/>
            <a:ext cx="4860758" cy="3609474"/>
            <a:chOff x="51212" y="1758976"/>
            <a:chExt cx="4860758" cy="3609474"/>
          </a:xfrm>
        </p:grpSpPr>
        <p:sp>
          <p:nvSpPr>
            <p:cNvPr id="18" name="Oval 17"/>
            <p:cNvSpPr/>
            <p:nvPr/>
          </p:nvSpPr>
          <p:spPr>
            <a:xfrm>
              <a:off x="51212" y="1758976"/>
              <a:ext cx="4860758" cy="3609474"/>
            </a:xfrm>
            <a:prstGeom prst="ellipse">
              <a:avLst/>
            </a:prstGeom>
            <a:solidFill>
              <a:srgbClr val="CBC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0" name="TextBox 20">
              <a:extLst>
                <a:ext uri="{FF2B5EF4-FFF2-40B4-BE49-F238E27FC236}">
                  <a16:creationId xmlns:a16="http://schemas.microsoft.com/office/drawing/2014/main" id="{59DCD4FC-BC29-4E6C-8934-1B9E4452F05F}"/>
                </a:ext>
              </a:extLst>
            </p:cNvPr>
            <p:cNvSpPr txBox="1"/>
            <p:nvPr/>
          </p:nvSpPr>
          <p:spPr>
            <a:xfrm>
              <a:off x="1850749" y="2137901"/>
              <a:ext cx="1321854" cy="707886"/>
            </a:xfrm>
            <a:prstGeom prst="rect">
              <a:avLst/>
            </a:prstGeom>
            <a:noFill/>
          </p:spPr>
          <p:txBody>
            <a:bodyPr wrap="square" rtlCol="0">
              <a:spAutoFit/>
            </a:bodyPr>
            <a:lstStyle/>
            <a:p>
              <a:r>
                <a:rPr lang="zh-TW" altLang="en-US" sz="4000" b="1" dirty="0">
                  <a:solidFill>
                    <a:srgbClr val="7AB4A5"/>
                  </a:solidFill>
                  <a:latin typeface="Microsoft JhengHei" panose="020B0604030504040204" pitchFamily="34" charset="-120"/>
                  <a:ea typeface="Microsoft JhengHei" panose="020B0604030504040204" pitchFamily="34" charset="-120"/>
                </a:rPr>
                <a:t>心理</a:t>
              </a:r>
              <a:endParaRPr lang="en-US" sz="4000" b="1" dirty="0">
                <a:solidFill>
                  <a:srgbClr val="7AB4A5"/>
                </a:solidFill>
                <a:latin typeface="Microsoft JhengHei" panose="020B0604030504040204" pitchFamily="34" charset="-120"/>
                <a:ea typeface="Microsoft JhengHei" panose="020B0604030504040204" pitchFamily="34" charset="-120"/>
              </a:endParaRPr>
            </a:p>
          </p:txBody>
        </p:sp>
        <p:sp>
          <p:nvSpPr>
            <p:cNvPr id="13" name="TextBox 12"/>
            <p:cNvSpPr txBox="1"/>
            <p:nvPr/>
          </p:nvSpPr>
          <p:spPr>
            <a:xfrm>
              <a:off x="812442" y="2887875"/>
              <a:ext cx="3561824" cy="1815882"/>
            </a:xfrm>
            <a:prstGeom prst="rect">
              <a:avLst/>
            </a:prstGeom>
            <a:noFill/>
          </p:spPr>
          <p:txBody>
            <a:bodyPr wrap="square" rtlCol="0">
              <a:spAutoFit/>
            </a:bodyPr>
            <a:lstStyle/>
            <a:p>
              <a:r>
                <a:rPr lang="zh-TW" altLang="en-US" sz="2800" dirty="0">
                  <a:latin typeface="Microsoft JhengHei" panose="020B0604030504040204" pitchFamily="34" charset="-120"/>
                  <a:ea typeface="Microsoft JhengHei" panose="020B0604030504040204" pitchFamily="34" charset="-120"/>
                </a:rPr>
                <a:t>個性敏感、自信心較低、思維模式較負面、解決問題和情緒調節能力較弱等</a:t>
              </a:r>
              <a:endParaRPr lang="en-US" sz="2800" dirty="0">
                <a:latin typeface="Microsoft JhengHei" panose="020B0604030504040204" pitchFamily="34" charset="-120"/>
                <a:ea typeface="Microsoft JhengHei" panose="020B0604030504040204" pitchFamily="34" charset="-120"/>
              </a:endParaRPr>
            </a:p>
          </p:txBody>
        </p:sp>
      </p:grpSp>
      <p:grpSp>
        <p:nvGrpSpPr>
          <p:cNvPr id="5" name="群組 4">
            <a:extLst>
              <a:ext uri="{FF2B5EF4-FFF2-40B4-BE49-F238E27FC236}">
                <a16:creationId xmlns:a16="http://schemas.microsoft.com/office/drawing/2014/main" id="{72344380-5D68-4A6D-9309-280B1255821A}"/>
              </a:ext>
            </a:extLst>
          </p:cNvPr>
          <p:cNvGrpSpPr/>
          <p:nvPr/>
        </p:nvGrpSpPr>
        <p:grpSpPr>
          <a:xfrm>
            <a:off x="7663026" y="560690"/>
            <a:ext cx="4246067" cy="2967789"/>
            <a:chOff x="4771799" y="3737811"/>
            <a:chExt cx="4246067" cy="2967789"/>
          </a:xfrm>
        </p:grpSpPr>
        <p:sp>
          <p:nvSpPr>
            <p:cNvPr id="2" name="Oval 1"/>
            <p:cNvSpPr/>
            <p:nvPr/>
          </p:nvSpPr>
          <p:spPr>
            <a:xfrm>
              <a:off x="4771799" y="3737811"/>
              <a:ext cx="4246067" cy="2967789"/>
            </a:xfrm>
            <a:prstGeom prst="ellipse">
              <a:avLst/>
            </a:prstGeom>
            <a:solidFill>
              <a:srgbClr val="CBC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 name="TextBox 13"/>
            <p:cNvSpPr txBox="1"/>
            <p:nvPr/>
          </p:nvSpPr>
          <p:spPr>
            <a:xfrm>
              <a:off x="5384752" y="4496604"/>
              <a:ext cx="3270566" cy="1815882"/>
            </a:xfrm>
            <a:prstGeom prst="rect">
              <a:avLst/>
            </a:prstGeom>
            <a:noFill/>
          </p:spPr>
          <p:txBody>
            <a:bodyPr wrap="square" rtlCol="0">
              <a:spAutoFit/>
            </a:bodyPr>
            <a:lstStyle/>
            <a:p>
              <a:r>
                <a:rPr lang="zh-TW" altLang="en-US" sz="2800" dirty="0">
                  <a:latin typeface="Microsoft JhengHei" panose="020B0604030504040204" pitchFamily="34" charset="-120"/>
                  <a:ea typeface="Microsoft JhengHei" panose="020B0604030504040204" pitchFamily="34" charset="-120"/>
                </a:rPr>
                <a:t>家庭不和、缺乏社交支援、創傷及過度的壓力、過度的數碼化生活等</a:t>
              </a:r>
              <a:endParaRPr lang="en-US" sz="2800" dirty="0">
                <a:latin typeface="Microsoft JhengHei" panose="020B0604030504040204" pitchFamily="34" charset="-120"/>
                <a:ea typeface="Microsoft JhengHei" panose="020B0604030504040204" pitchFamily="34" charset="-120"/>
              </a:endParaRPr>
            </a:p>
          </p:txBody>
        </p:sp>
        <p:sp>
          <p:nvSpPr>
            <p:cNvPr id="33" name="TextBox 20">
              <a:extLst>
                <a:ext uri="{FF2B5EF4-FFF2-40B4-BE49-F238E27FC236}">
                  <a16:creationId xmlns:a16="http://schemas.microsoft.com/office/drawing/2014/main" id="{0FB362B3-B150-4B12-9AF5-94D1B267B834}"/>
                </a:ext>
              </a:extLst>
            </p:cNvPr>
            <p:cNvSpPr txBox="1"/>
            <p:nvPr/>
          </p:nvSpPr>
          <p:spPr>
            <a:xfrm>
              <a:off x="6246227" y="3861403"/>
              <a:ext cx="1321854" cy="707886"/>
            </a:xfrm>
            <a:prstGeom prst="rect">
              <a:avLst/>
            </a:prstGeom>
            <a:noFill/>
          </p:spPr>
          <p:txBody>
            <a:bodyPr wrap="square" rtlCol="0">
              <a:spAutoFit/>
            </a:bodyPr>
            <a:lstStyle/>
            <a:p>
              <a:r>
                <a:rPr lang="zh-TW" altLang="en-US" sz="4000" b="1" dirty="0">
                  <a:solidFill>
                    <a:srgbClr val="7AB4A5"/>
                  </a:solidFill>
                  <a:latin typeface="Microsoft JhengHei" panose="020B0604030504040204" pitchFamily="34" charset="-120"/>
                  <a:ea typeface="Microsoft JhengHei" panose="020B0604030504040204" pitchFamily="34" charset="-120"/>
                </a:rPr>
                <a:t>環境</a:t>
              </a:r>
              <a:endParaRPr lang="en-US" sz="4000" b="1" dirty="0">
                <a:solidFill>
                  <a:srgbClr val="7AB4A5"/>
                </a:solidFill>
                <a:latin typeface="Microsoft JhengHei" panose="020B0604030504040204" pitchFamily="34" charset="-120"/>
                <a:ea typeface="Microsoft JhengHei" panose="020B0604030504040204" pitchFamily="34" charset="-120"/>
              </a:endParaRPr>
            </a:p>
          </p:txBody>
        </p:sp>
      </p:grpSp>
    </p:spTree>
    <p:extLst>
      <p:ext uri="{BB962C8B-B14F-4D97-AF65-F5344CB8AC3E}">
        <p14:creationId xmlns:p14="http://schemas.microsoft.com/office/powerpoint/2010/main" val="3014409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7979611" y="4742293"/>
            <a:ext cx="452284" cy="646331"/>
          </a:xfrm>
          <a:prstGeom prst="rect">
            <a:avLst/>
          </a:prstGeom>
          <a:noFill/>
        </p:spPr>
        <p:txBody>
          <a:bodyPr wrap="square" rtlCol="0">
            <a:spAutoFit/>
          </a:bodyPr>
          <a:lstStyle/>
          <a:p>
            <a:endParaRPr lang="en-US" sz="3600" b="1" dirty="0">
              <a:solidFill>
                <a:srgbClr val="7AB4A5"/>
              </a:solidFill>
              <a:latin typeface="Rockwell Extra Bold" panose="02060903040505020403" pitchFamily="18" charset="0"/>
              <a:ea typeface="Microsoft JhengHei" panose="020B0604030504040204" pitchFamily="34" charset="-12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100000" l="4000" r="99200"/>
                    </a14:imgEffect>
                  </a14:imgLayer>
                </a14:imgProps>
              </a:ext>
            </a:extLst>
          </a:blip>
          <a:stretch>
            <a:fillRect/>
          </a:stretch>
        </p:blipFill>
        <p:spPr>
          <a:xfrm rot="637605">
            <a:off x="4124258" y="175742"/>
            <a:ext cx="8504436" cy="5807721"/>
          </a:xfrm>
          <a:prstGeom prst="rect">
            <a:avLst/>
          </a:prstGeom>
        </p:spPr>
      </p:pic>
      <p:sp>
        <p:nvSpPr>
          <p:cNvPr id="13" name="TextBox 12"/>
          <p:cNvSpPr txBox="1"/>
          <p:nvPr/>
        </p:nvSpPr>
        <p:spPr>
          <a:xfrm>
            <a:off x="5118550" y="1628935"/>
            <a:ext cx="6626689" cy="2862322"/>
          </a:xfrm>
          <a:prstGeom prst="rect">
            <a:avLst/>
          </a:prstGeom>
          <a:noFill/>
        </p:spPr>
        <p:txBody>
          <a:bodyPr wrap="square" rtlCol="0">
            <a:spAutoFit/>
          </a:bodyPr>
          <a:lstStyle/>
          <a:p>
            <a:pPr algn="ctr">
              <a:lnSpc>
                <a:spcPct val="90000"/>
              </a:lnSpc>
              <a:spcBef>
                <a:spcPts val="1000"/>
              </a:spcBef>
              <a:buClr>
                <a:srgbClr val="AECFCE"/>
              </a:buClr>
            </a:pPr>
            <a:r>
              <a:rPr lang="zh-TW" altLang="en-US" sz="4000" b="1" dirty="0">
                <a:solidFill>
                  <a:srgbClr val="3CB8CB"/>
                </a:solidFill>
                <a:latin typeface="Microsoft JhengHei" panose="020B0604030504040204" pitchFamily="34" charset="-120"/>
                <a:ea typeface="Microsoft JhengHei" panose="020B0604030504040204" pitchFamily="34" charset="-120"/>
              </a:rPr>
              <a:t>透過正確的認知，我們可以創造一個更關愛、支持和包容的環境，鼓勵更多需要幫助的人主動尋求支援，從而改善精神健康。</a:t>
            </a:r>
            <a:endParaRPr lang="en-US" altLang="zh-TW" sz="4000" b="1" dirty="0">
              <a:solidFill>
                <a:srgbClr val="3CB8CB"/>
              </a:solidFill>
              <a:latin typeface="Microsoft JhengHei" panose="020B0604030504040204" pitchFamily="34" charset="-120"/>
              <a:ea typeface="Microsoft JhengHei" panose="020B0604030504040204" pitchFamily="34" charset="-120"/>
            </a:endParaRPr>
          </a:p>
        </p:txBody>
      </p:sp>
      <p:pic>
        <p:nvPicPr>
          <p:cNvPr id="4" name="圖片 3">
            <a:extLst>
              <a:ext uri="{FF2B5EF4-FFF2-40B4-BE49-F238E27FC236}">
                <a16:creationId xmlns:a16="http://schemas.microsoft.com/office/drawing/2014/main" id="{481E1FF0-3AFC-4E55-A5CC-B6226B0E219B}"/>
              </a:ext>
            </a:extLst>
          </p:cNvPr>
          <p:cNvPicPr>
            <a:picLocks noChangeAspect="1"/>
          </p:cNvPicPr>
          <p:nvPr/>
        </p:nvPicPr>
        <p:blipFill rotWithShape="1">
          <a:blip r:embed="rId5">
            <a:extLst>
              <a:ext uri="{28A0092B-C50C-407E-A947-70E740481C1C}">
                <a14:useLocalDpi xmlns:a14="http://schemas.microsoft.com/office/drawing/2010/main" val="0"/>
              </a:ext>
            </a:extLst>
          </a:blip>
          <a:srcRect b="50000"/>
          <a:stretch/>
        </p:blipFill>
        <p:spPr>
          <a:xfrm>
            <a:off x="1365364" y="1796809"/>
            <a:ext cx="3637947" cy="4995390"/>
          </a:xfrm>
          <a:prstGeom prst="rect">
            <a:avLst/>
          </a:prstGeom>
        </p:spPr>
      </p:pic>
    </p:spTree>
    <p:extLst>
      <p:ext uri="{BB962C8B-B14F-4D97-AF65-F5344CB8AC3E}">
        <p14:creationId xmlns:p14="http://schemas.microsoft.com/office/powerpoint/2010/main" val="3031448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圖片 4">
            <a:extLst>
              <a:ext uri="{FF2B5EF4-FFF2-40B4-BE49-F238E27FC236}">
                <a16:creationId xmlns:a16="http://schemas.microsoft.com/office/drawing/2014/main" id="{73F35760-9A8E-4518-896E-14187D07E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600" y="1434174"/>
            <a:ext cx="9220504" cy="5423826"/>
          </a:xfrm>
          <a:prstGeom prst="rect">
            <a:avLst/>
          </a:prstGeom>
        </p:spPr>
      </p:pic>
      <p:sp>
        <p:nvSpPr>
          <p:cNvPr id="26" name="TextBox 25"/>
          <p:cNvSpPr txBox="1"/>
          <p:nvPr/>
        </p:nvSpPr>
        <p:spPr>
          <a:xfrm>
            <a:off x="7979611" y="4742293"/>
            <a:ext cx="452284" cy="646331"/>
          </a:xfrm>
          <a:prstGeom prst="rect">
            <a:avLst/>
          </a:prstGeom>
          <a:noFill/>
        </p:spPr>
        <p:txBody>
          <a:bodyPr wrap="square" rtlCol="0">
            <a:spAutoFit/>
          </a:bodyPr>
          <a:lstStyle/>
          <a:p>
            <a:endParaRPr lang="en-US" sz="3600" b="1" dirty="0">
              <a:solidFill>
                <a:srgbClr val="7AB4A5"/>
              </a:solidFill>
              <a:latin typeface="Rockwell Extra Bold" panose="02060903040505020403" pitchFamily="18" charset="0"/>
              <a:ea typeface="Microsoft JhengHei" panose="020B0604030504040204" pitchFamily="34" charset="-120"/>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0" b="100000" l="4000" r="99200"/>
                    </a14:imgEffect>
                  </a14:imgLayer>
                </a14:imgProps>
              </a:ext>
            </a:extLst>
          </a:blip>
          <a:stretch>
            <a:fillRect/>
          </a:stretch>
        </p:blipFill>
        <p:spPr>
          <a:xfrm rot="637605">
            <a:off x="4822692" y="306232"/>
            <a:ext cx="6685688" cy="3378155"/>
          </a:xfrm>
          <a:prstGeom prst="rect">
            <a:avLst/>
          </a:prstGeom>
        </p:spPr>
      </p:pic>
      <p:sp>
        <p:nvSpPr>
          <p:cNvPr id="13" name="TextBox 12"/>
          <p:cNvSpPr txBox="1"/>
          <p:nvPr/>
        </p:nvSpPr>
        <p:spPr>
          <a:xfrm rot="476875">
            <a:off x="5234743" y="1418619"/>
            <a:ext cx="5942018" cy="1311128"/>
          </a:xfrm>
          <a:prstGeom prst="rect">
            <a:avLst/>
          </a:prstGeom>
          <a:noFill/>
        </p:spPr>
        <p:txBody>
          <a:bodyPr wrap="square" rtlCol="0">
            <a:spAutoFit/>
          </a:bodyPr>
          <a:lstStyle/>
          <a:p>
            <a:pPr algn="ctr">
              <a:lnSpc>
                <a:spcPct val="90000"/>
              </a:lnSpc>
              <a:spcBef>
                <a:spcPts val="1000"/>
              </a:spcBef>
              <a:buClr>
                <a:srgbClr val="AECFCE"/>
              </a:buClr>
            </a:pPr>
            <a:r>
              <a:rPr lang="zh-TW" altLang="en-US" sz="4400" b="1" dirty="0">
                <a:solidFill>
                  <a:srgbClr val="3CB8CB"/>
                </a:solidFill>
                <a:latin typeface="Microsoft JhengHei" panose="020B0604030504040204" pitchFamily="34" charset="-120"/>
                <a:ea typeface="Microsoft JhengHei" panose="020B0604030504040204" pitchFamily="34" charset="-120"/>
              </a:rPr>
              <a:t>我們可以</a:t>
            </a:r>
            <a:r>
              <a:rPr lang="zh-TW" altLang="en-US" sz="4400" b="1" dirty="0">
                <a:solidFill>
                  <a:srgbClr val="AEA9CC"/>
                </a:solidFill>
                <a:latin typeface="Microsoft JhengHei" panose="020B0604030504040204" pitchFamily="34" charset="-120"/>
                <a:ea typeface="Microsoft JhengHei" panose="020B0604030504040204" pitchFamily="34" charset="-120"/>
              </a:rPr>
              <a:t>主動降低</a:t>
            </a:r>
            <a:r>
              <a:rPr lang="zh-TW" altLang="en-US" sz="4400" b="1" dirty="0">
                <a:solidFill>
                  <a:srgbClr val="3CB8CB"/>
                </a:solidFill>
                <a:latin typeface="Microsoft JhengHei" panose="020B0604030504040204" pitchFamily="34" charset="-120"/>
                <a:ea typeface="Microsoft JhengHei" panose="020B0604030504040204" pitchFamily="34" charset="-120"/>
              </a:rPr>
              <a:t>患上精神疾病的風險</a:t>
            </a:r>
          </a:p>
        </p:txBody>
      </p:sp>
      <p:sp>
        <p:nvSpPr>
          <p:cNvPr id="3" name="橢圓 2">
            <a:extLst>
              <a:ext uri="{FF2B5EF4-FFF2-40B4-BE49-F238E27FC236}">
                <a16:creationId xmlns:a16="http://schemas.microsoft.com/office/drawing/2014/main" id="{453E704F-11B3-4943-A3CF-69AB15FB4BC7}"/>
              </a:ext>
            </a:extLst>
          </p:cNvPr>
          <p:cNvSpPr/>
          <p:nvPr/>
        </p:nvSpPr>
        <p:spPr>
          <a:xfrm>
            <a:off x="2416301" y="4271873"/>
            <a:ext cx="2846247" cy="1803405"/>
          </a:xfrm>
          <a:prstGeom prst="ellipse">
            <a:avLst/>
          </a:prstGeom>
          <a:solidFill>
            <a:srgbClr val="CBC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latin typeface="Microsoft JhengHei" panose="020B0604030504040204" pitchFamily="34" charset="-120"/>
                <a:ea typeface="Microsoft JhengHei" panose="020B0604030504040204" pitchFamily="34" charset="-120"/>
              </a:rPr>
              <a:t>調整過度</a:t>
            </a:r>
            <a:br>
              <a:rPr lang="en-US" altLang="zh-TW" sz="2800" b="1" dirty="0">
                <a:solidFill>
                  <a:schemeClr val="bg1"/>
                </a:solidFill>
                <a:latin typeface="Microsoft JhengHei" panose="020B0604030504040204" pitchFamily="34" charset="-120"/>
                <a:ea typeface="Microsoft JhengHei" panose="020B0604030504040204" pitchFamily="34" charset="-120"/>
              </a:rPr>
            </a:br>
            <a:r>
              <a:rPr lang="zh-TW" altLang="en-US" sz="2800" b="1" dirty="0">
                <a:solidFill>
                  <a:schemeClr val="bg1"/>
                </a:solidFill>
                <a:latin typeface="Microsoft JhengHei" panose="020B0604030504040204" pitchFamily="34" charset="-120"/>
                <a:ea typeface="Microsoft JhengHei" panose="020B0604030504040204" pitchFamily="34" charset="-120"/>
              </a:rPr>
              <a:t>數碼化生活方式</a:t>
            </a:r>
            <a:endParaRPr lang="zh-HK" altLang="en-US" sz="2800" dirty="0">
              <a:solidFill>
                <a:schemeClr val="bg1"/>
              </a:solidFill>
            </a:endParaRPr>
          </a:p>
        </p:txBody>
      </p:sp>
      <p:sp>
        <p:nvSpPr>
          <p:cNvPr id="15" name="橢圓 14">
            <a:extLst>
              <a:ext uri="{FF2B5EF4-FFF2-40B4-BE49-F238E27FC236}">
                <a16:creationId xmlns:a16="http://schemas.microsoft.com/office/drawing/2014/main" id="{DC616F6F-F11D-4F3E-8D0C-019210F79D1F}"/>
              </a:ext>
            </a:extLst>
          </p:cNvPr>
          <p:cNvSpPr/>
          <p:nvPr/>
        </p:nvSpPr>
        <p:spPr>
          <a:xfrm>
            <a:off x="7139352" y="4470491"/>
            <a:ext cx="2338552" cy="1803405"/>
          </a:xfrm>
          <a:prstGeom prst="ellipse">
            <a:avLst/>
          </a:prstGeom>
          <a:solidFill>
            <a:srgbClr val="CBC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latin typeface="Microsoft JhengHei" panose="020B0604030504040204" pitchFamily="34" charset="-120"/>
                <a:ea typeface="Microsoft JhengHei" panose="020B0604030504040204" pitchFamily="34" charset="-120"/>
              </a:rPr>
              <a:t>學習</a:t>
            </a:r>
            <a:br>
              <a:rPr lang="en-US" altLang="zh-TW" sz="2800" b="1" dirty="0">
                <a:solidFill>
                  <a:schemeClr val="bg1"/>
                </a:solidFill>
                <a:latin typeface="Microsoft JhengHei" panose="020B0604030504040204" pitchFamily="34" charset="-120"/>
                <a:ea typeface="Microsoft JhengHei" panose="020B0604030504040204" pitchFamily="34" charset="-120"/>
              </a:rPr>
            </a:br>
            <a:r>
              <a:rPr lang="zh-TW" altLang="en-US" sz="2800" b="1" dirty="0">
                <a:solidFill>
                  <a:schemeClr val="bg1"/>
                </a:solidFill>
                <a:latin typeface="Microsoft JhengHei" panose="020B0604030504040204" pitchFamily="34" charset="-120"/>
                <a:ea typeface="Microsoft JhengHei" panose="020B0604030504040204" pitchFamily="34" charset="-120"/>
              </a:rPr>
              <a:t>情緒調節技巧</a:t>
            </a:r>
            <a:endParaRPr lang="zh-HK" altLang="en-US" sz="2800" dirty="0">
              <a:solidFill>
                <a:schemeClr val="bg1"/>
              </a:solidFill>
            </a:endParaRPr>
          </a:p>
        </p:txBody>
      </p:sp>
      <p:sp>
        <p:nvSpPr>
          <p:cNvPr id="16" name="橢圓 15">
            <a:extLst>
              <a:ext uri="{FF2B5EF4-FFF2-40B4-BE49-F238E27FC236}">
                <a16:creationId xmlns:a16="http://schemas.microsoft.com/office/drawing/2014/main" id="{D6612BD8-753A-4731-924A-C13E71E86273}"/>
              </a:ext>
            </a:extLst>
          </p:cNvPr>
          <p:cNvSpPr/>
          <p:nvPr/>
        </p:nvSpPr>
        <p:spPr>
          <a:xfrm>
            <a:off x="9563704" y="3738924"/>
            <a:ext cx="2338552" cy="1803405"/>
          </a:xfrm>
          <a:prstGeom prst="ellipse">
            <a:avLst/>
          </a:prstGeom>
          <a:solidFill>
            <a:srgbClr val="CBC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latin typeface="Microsoft JhengHei" panose="020B0604030504040204" pitchFamily="34" charset="-120"/>
                <a:ea typeface="Microsoft JhengHei" panose="020B0604030504040204" pitchFamily="34" charset="-120"/>
              </a:rPr>
              <a:t>學習</a:t>
            </a:r>
            <a:br>
              <a:rPr lang="en-US" altLang="zh-TW" sz="2800" b="1" dirty="0">
                <a:solidFill>
                  <a:schemeClr val="bg1"/>
                </a:solidFill>
                <a:latin typeface="Microsoft JhengHei" panose="020B0604030504040204" pitchFamily="34" charset="-120"/>
                <a:ea typeface="Microsoft JhengHei" panose="020B0604030504040204" pitchFamily="34" charset="-120"/>
              </a:rPr>
            </a:br>
            <a:r>
              <a:rPr lang="zh-TW" altLang="en-US" sz="2800" b="1" dirty="0">
                <a:solidFill>
                  <a:schemeClr val="bg1"/>
                </a:solidFill>
                <a:latin typeface="Microsoft JhengHei" panose="020B0604030504040204" pitchFamily="34" charset="-120"/>
                <a:ea typeface="Microsoft JhengHei" panose="020B0604030504040204" pitchFamily="34" charset="-120"/>
              </a:rPr>
              <a:t>壓力管理策略</a:t>
            </a:r>
            <a:endParaRPr lang="zh-HK" altLang="en-US" sz="2800" dirty="0">
              <a:solidFill>
                <a:schemeClr val="bg1"/>
              </a:solidFill>
            </a:endParaRPr>
          </a:p>
        </p:txBody>
      </p:sp>
    </p:spTree>
    <p:extLst>
      <p:ext uri="{BB962C8B-B14F-4D97-AF65-F5344CB8AC3E}">
        <p14:creationId xmlns:p14="http://schemas.microsoft.com/office/powerpoint/2010/main" val="1215517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zh-TW" altLang="en-US" b="1" dirty="0">
                <a:latin typeface="Microsoft JhengHei" panose="020B0604030504040204" pitchFamily="34" charset="-120"/>
                <a:ea typeface="Microsoft JhengHei" panose="020B0604030504040204" pitchFamily="34" charset="-120"/>
              </a:rPr>
              <a:t>保護因素</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61965"/>
            <a:ext cx="10009880" cy="1232181"/>
          </a:xfrm>
          <a:prstGeom prst="rect">
            <a:avLst/>
          </a:prstGeom>
        </p:spPr>
      </p:pic>
      <p:pic>
        <p:nvPicPr>
          <p:cNvPr id="5" name="Picture 14">
            <a:extLst>
              <a:ext uri="{FF2B5EF4-FFF2-40B4-BE49-F238E27FC236}">
                <a16:creationId xmlns:a16="http://schemas.microsoft.com/office/drawing/2014/main" id="{7FBF38E6-3C9D-4E8A-964A-D90A59E9E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2233" y="1380780"/>
            <a:ext cx="1333560" cy="1454108"/>
          </a:xfrm>
          <a:prstGeom prst="rect">
            <a:avLst/>
          </a:prstGeom>
        </p:spPr>
      </p:pic>
      <p:pic>
        <p:nvPicPr>
          <p:cNvPr id="7" name="Picture 14">
            <a:extLst>
              <a:ext uri="{FF2B5EF4-FFF2-40B4-BE49-F238E27FC236}">
                <a16:creationId xmlns:a16="http://schemas.microsoft.com/office/drawing/2014/main" id="{1403C75A-1297-4E89-861F-78CFD3459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870" y="3170121"/>
            <a:ext cx="2121591" cy="2313374"/>
          </a:xfrm>
          <a:prstGeom prst="rect">
            <a:avLst/>
          </a:prstGeom>
        </p:spPr>
      </p:pic>
    </p:spTree>
    <p:extLst>
      <p:ext uri="{BB962C8B-B14F-4D97-AF65-F5344CB8AC3E}">
        <p14:creationId xmlns:p14="http://schemas.microsoft.com/office/powerpoint/2010/main" val="4326272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rot="21163934">
            <a:off x="353655" y="2146734"/>
            <a:ext cx="3412590" cy="2086725"/>
          </a:xfrm>
          <a:prstGeom prst="rect">
            <a:avLst/>
          </a:prstGeom>
          <a:noFill/>
        </p:spPr>
        <p:txBody>
          <a:bodyPr wrap="square" rtlCol="0">
            <a:spAutoFit/>
          </a:bodyPr>
          <a:lstStyle/>
          <a:p>
            <a:pPr>
              <a:lnSpc>
                <a:spcPct val="90000"/>
              </a:lnSpc>
              <a:spcBef>
                <a:spcPts val="1000"/>
              </a:spcBef>
              <a:buClr>
                <a:srgbClr val="AECFCE"/>
              </a:buClr>
            </a:pPr>
            <a:r>
              <a:rPr lang="zh-TW" altLang="en-US" sz="3600" b="1" dirty="0">
                <a:solidFill>
                  <a:srgbClr val="AEA9CC"/>
                </a:solidFill>
                <a:latin typeface="Microsoft JhengHei" panose="020B0604030504040204" pitchFamily="34" charset="-120"/>
                <a:ea typeface="Microsoft JhengHei" panose="020B0604030504040204" pitchFamily="34" charset="-120"/>
              </a:rPr>
              <a:t>能增強抗逆力並降低個人罹患精神疾病風險的條件和資源</a:t>
            </a:r>
            <a:endParaRPr lang="en-US" altLang="zh-TW" sz="3600" b="1" dirty="0">
              <a:solidFill>
                <a:srgbClr val="AEA9CC"/>
              </a:solidFill>
              <a:latin typeface="Microsoft JhengHei" panose="020B0604030504040204" pitchFamily="34" charset="-120"/>
              <a:ea typeface="Microsoft JhengHei" panose="020B0604030504040204" pitchFamily="34" charset="-120"/>
            </a:endParaRPr>
          </a:p>
        </p:txBody>
      </p:sp>
      <p:sp>
        <p:nvSpPr>
          <p:cNvPr id="26" name="TextBox 25"/>
          <p:cNvSpPr txBox="1"/>
          <p:nvPr/>
        </p:nvSpPr>
        <p:spPr>
          <a:xfrm>
            <a:off x="7979611" y="4742293"/>
            <a:ext cx="452284" cy="646331"/>
          </a:xfrm>
          <a:prstGeom prst="rect">
            <a:avLst/>
          </a:prstGeom>
          <a:noFill/>
        </p:spPr>
        <p:txBody>
          <a:bodyPr wrap="square" rtlCol="0">
            <a:spAutoFit/>
          </a:bodyPr>
          <a:lstStyle/>
          <a:p>
            <a:endParaRPr lang="en-US" sz="3600" b="1" dirty="0">
              <a:solidFill>
                <a:srgbClr val="7AB4A5"/>
              </a:solidFill>
              <a:latin typeface="Rockwell Extra Bold" panose="02060903040505020403" pitchFamily="18" charset="0"/>
              <a:ea typeface="Microsoft JhengHei" panose="020B0604030504040204" pitchFamily="34" charset="-120"/>
            </a:endParaRPr>
          </a:p>
        </p:txBody>
      </p:sp>
      <p:grpSp>
        <p:nvGrpSpPr>
          <p:cNvPr id="34" name="Group 33"/>
          <p:cNvGrpSpPr/>
          <p:nvPr/>
        </p:nvGrpSpPr>
        <p:grpSpPr>
          <a:xfrm>
            <a:off x="0" y="614149"/>
            <a:ext cx="7375358" cy="873457"/>
            <a:chOff x="0" y="614149"/>
            <a:chExt cx="9398480" cy="873457"/>
          </a:xfrm>
          <a:solidFill>
            <a:srgbClr val="AECFCE"/>
          </a:solidFill>
        </p:grpSpPr>
        <p:sp>
          <p:nvSpPr>
            <p:cNvPr id="35" name="Rectangle 34"/>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itle 1"/>
          <p:cNvSpPr txBox="1">
            <a:spLocks/>
          </p:cNvSpPr>
          <p:nvPr/>
        </p:nvSpPr>
        <p:spPr>
          <a:xfrm>
            <a:off x="0" y="4334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800" b="1">
                <a:solidFill>
                  <a:schemeClr val="bg1"/>
                </a:solidFill>
                <a:latin typeface="Microsoft JhengHei" panose="020B0604030504040204" pitchFamily="34" charset="-120"/>
                <a:ea typeface="Microsoft JhengHei" panose="020B0604030504040204" pitchFamily="34" charset="-120"/>
              </a:rPr>
              <a:t>影響精神健康的</a:t>
            </a:r>
            <a:r>
              <a:rPr lang="zh-TW" altLang="en-US" sz="4800" b="1">
                <a:solidFill>
                  <a:srgbClr val="FFF79A"/>
                </a:solidFill>
                <a:latin typeface="Microsoft JhengHei" panose="020B0604030504040204" pitchFamily="34" charset="-120"/>
                <a:ea typeface="Microsoft JhengHei" panose="020B0604030504040204" pitchFamily="34" charset="-120"/>
              </a:rPr>
              <a:t>保護</a:t>
            </a:r>
            <a:r>
              <a:rPr lang="zh-TW" altLang="en-US" sz="4800" b="1" dirty="0">
                <a:solidFill>
                  <a:schemeClr val="bg1"/>
                </a:solidFill>
                <a:latin typeface="Microsoft JhengHei" panose="020B0604030504040204" pitchFamily="34" charset="-120"/>
                <a:ea typeface="Microsoft JhengHei" panose="020B0604030504040204" pitchFamily="34" charset="-120"/>
              </a:rPr>
              <a:t>因素</a:t>
            </a:r>
          </a:p>
        </p:txBody>
      </p:sp>
      <p:sp>
        <p:nvSpPr>
          <p:cNvPr id="11" name="TextBox 10"/>
          <p:cNvSpPr txBox="1"/>
          <p:nvPr/>
        </p:nvSpPr>
        <p:spPr>
          <a:xfrm rot="569481">
            <a:off x="8485205" y="3562664"/>
            <a:ext cx="3569413" cy="2585323"/>
          </a:xfrm>
          <a:prstGeom prst="rect">
            <a:avLst/>
          </a:prstGeom>
          <a:noFill/>
        </p:spPr>
        <p:txBody>
          <a:bodyPr wrap="square" rtlCol="0">
            <a:spAutoFit/>
          </a:bodyPr>
          <a:lstStyle/>
          <a:p>
            <a:pPr>
              <a:lnSpc>
                <a:spcPct val="90000"/>
              </a:lnSpc>
              <a:spcBef>
                <a:spcPts val="1000"/>
              </a:spcBef>
              <a:buClr>
                <a:srgbClr val="AECFCE"/>
              </a:buClr>
            </a:pPr>
            <a:r>
              <a:rPr lang="zh-TW" altLang="en-US" sz="3600" b="1" dirty="0">
                <a:solidFill>
                  <a:srgbClr val="AEA9CC"/>
                </a:solidFill>
                <a:latin typeface="Microsoft JhengHei" panose="020B0604030504040204" pitchFamily="34" charset="-120"/>
                <a:ea typeface="Microsoft JhengHei" panose="020B0604030504040204" pitchFamily="34" charset="-120"/>
              </a:rPr>
              <a:t>不僅有助於預防精神疾病的發生，還能增強個人面對困難的能力，促進復元</a:t>
            </a:r>
          </a:p>
        </p:txBody>
      </p:sp>
      <p:sp>
        <p:nvSpPr>
          <p:cNvPr id="2" name="Bent Arrow 1"/>
          <p:cNvSpPr/>
          <p:nvPr/>
        </p:nvSpPr>
        <p:spPr>
          <a:xfrm rot="2857495" flipH="1" flipV="1">
            <a:off x="2042441" y="3949066"/>
            <a:ext cx="957410" cy="983735"/>
          </a:xfrm>
          <a:prstGeom prst="bentArrow">
            <a:avLst/>
          </a:prstGeom>
          <a:solidFill>
            <a:srgbClr val="96D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6" name="Bent Arrow 15"/>
          <p:cNvSpPr/>
          <p:nvPr/>
        </p:nvSpPr>
        <p:spPr>
          <a:xfrm rot="3922573">
            <a:off x="8120398" y="2496090"/>
            <a:ext cx="914400" cy="896507"/>
          </a:xfrm>
          <a:prstGeom prst="bentArrow">
            <a:avLst/>
          </a:prstGeom>
          <a:solidFill>
            <a:srgbClr val="96D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pic>
        <p:nvPicPr>
          <p:cNvPr id="14" name="Picture 81">
            <a:extLst>
              <a:ext uri="{FF2B5EF4-FFF2-40B4-BE49-F238E27FC236}">
                <a16:creationId xmlns:a16="http://schemas.microsoft.com/office/drawing/2014/main" id="{FB0BF8D5-3768-4EB7-B6CD-766D597F50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647" y="2499449"/>
            <a:ext cx="3936875" cy="4114158"/>
          </a:xfrm>
          <a:prstGeom prst="rect">
            <a:avLst/>
          </a:prstGeom>
        </p:spPr>
      </p:pic>
      <p:pic>
        <p:nvPicPr>
          <p:cNvPr id="15" name="Picture 24">
            <a:extLst>
              <a:ext uri="{FF2B5EF4-FFF2-40B4-BE49-F238E27FC236}">
                <a16:creationId xmlns:a16="http://schemas.microsoft.com/office/drawing/2014/main" id="{EB0D6097-E738-452D-BE6B-30ED757EEE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2742" y="3429000"/>
            <a:ext cx="2799491" cy="2976989"/>
          </a:xfrm>
          <a:prstGeom prst="rect">
            <a:avLst/>
          </a:prstGeom>
        </p:spPr>
      </p:pic>
    </p:spTree>
    <p:extLst>
      <p:ext uri="{BB962C8B-B14F-4D97-AF65-F5344CB8AC3E}">
        <p14:creationId xmlns:p14="http://schemas.microsoft.com/office/powerpoint/2010/main" val="108715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0" y="614149"/>
            <a:ext cx="9398480" cy="873457"/>
            <a:chOff x="0" y="614149"/>
            <a:chExt cx="9398480" cy="873457"/>
          </a:xfrm>
          <a:solidFill>
            <a:srgbClr val="AECFCE"/>
          </a:solidFill>
        </p:grpSpPr>
        <p:sp>
          <p:nvSpPr>
            <p:cNvPr id="14" name="Rectangle 13"/>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p:cNvSpPr txBox="1">
            <a:spLocks/>
          </p:cNvSpPr>
          <p:nvPr/>
        </p:nvSpPr>
        <p:spPr>
          <a:xfrm>
            <a:off x="674914" y="4334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800" b="1" dirty="0">
                <a:solidFill>
                  <a:schemeClr val="bg1"/>
                </a:solidFill>
                <a:latin typeface="Microsoft JhengHei" panose="020B0604030504040204" pitchFamily="34" charset="-120"/>
                <a:ea typeface="Microsoft JhengHei" panose="020B0604030504040204" pitchFamily="34" charset="-120"/>
              </a:rPr>
              <a:t>影響精神健康的</a:t>
            </a:r>
            <a:r>
              <a:rPr lang="zh-TW" altLang="en-US" sz="4800" b="1" dirty="0">
                <a:solidFill>
                  <a:srgbClr val="FFF79A"/>
                </a:solidFill>
                <a:latin typeface="Microsoft JhengHei" panose="020B0604030504040204" pitchFamily="34" charset="-120"/>
                <a:ea typeface="Microsoft JhengHei" panose="020B0604030504040204" pitchFamily="34" charset="-120"/>
              </a:rPr>
              <a:t>保護</a:t>
            </a:r>
            <a:r>
              <a:rPr lang="zh-TW" altLang="en-US" sz="4800" b="1" dirty="0">
                <a:solidFill>
                  <a:schemeClr val="bg1"/>
                </a:solidFill>
                <a:latin typeface="Microsoft JhengHei" panose="020B0604030504040204" pitchFamily="34" charset="-120"/>
                <a:ea typeface="Microsoft JhengHei" panose="020B0604030504040204" pitchFamily="34" charset="-120"/>
              </a:rPr>
              <a:t>因素</a:t>
            </a:r>
          </a:p>
        </p:txBody>
      </p:sp>
      <p:sp>
        <p:nvSpPr>
          <p:cNvPr id="2" name="Rectangle 1"/>
          <p:cNvSpPr/>
          <p:nvPr/>
        </p:nvSpPr>
        <p:spPr>
          <a:xfrm>
            <a:off x="8064705" y="3309742"/>
            <a:ext cx="3910829" cy="1588127"/>
          </a:xfrm>
          <a:prstGeom prst="rect">
            <a:avLst/>
          </a:prstGeom>
        </p:spPr>
        <p:txBody>
          <a:bodyPr wrap="square">
            <a:spAutoFit/>
          </a:bodyPr>
          <a:lstStyle/>
          <a:p>
            <a:pPr algn="ctr">
              <a:lnSpc>
                <a:spcPct val="90000"/>
              </a:lnSpc>
              <a:spcBef>
                <a:spcPts val="1000"/>
              </a:spcBef>
              <a:buClr>
                <a:srgbClr val="AECFCE"/>
              </a:buClr>
            </a:pPr>
            <a:r>
              <a:rPr lang="zh-TW" altLang="en-US" sz="5400" b="1" dirty="0">
                <a:solidFill>
                  <a:srgbClr val="8EBCBB"/>
                </a:solidFill>
                <a:latin typeface="Microsoft JhengHei" panose="020B0604030504040204" pitchFamily="34" charset="-120"/>
                <a:ea typeface="Microsoft JhengHei" panose="020B0604030504040204" pitchFamily="34" charset="-120"/>
              </a:rPr>
              <a:t>記錄</a:t>
            </a:r>
            <a:r>
              <a:rPr lang="en-US" altLang="zh-TW" sz="5400" b="1" dirty="0">
                <a:solidFill>
                  <a:srgbClr val="8EBCBB"/>
                </a:solidFill>
                <a:latin typeface="Microsoft JhengHei" panose="020B0604030504040204" pitchFamily="34" charset="-120"/>
                <a:ea typeface="Microsoft JhengHei" panose="020B0604030504040204" pitchFamily="34" charset="-120"/>
              </a:rPr>
              <a:t>Juliana</a:t>
            </a:r>
            <a:br>
              <a:rPr lang="en-US" altLang="zh-TW" sz="5400" b="1" dirty="0">
                <a:solidFill>
                  <a:srgbClr val="8EBCBB"/>
                </a:solidFill>
                <a:latin typeface="Microsoft JhengHei" panose="020B0604030504040204" pitchFamily="34" charset="-120"/>
                <a:ea typeface="Microsoft JhengHei" panose="020B0604030504040204" pitchFamily="34" charset="-120"/>
              </a:rPr>
            </a:br>
            <a:r>
              <a:rPr lang="zh-TW" altLang="en-US" sz="5400" b="1" dirty="0">
                <a:solidFill>
                  <a:srgbClr val="8EBCBB"/>
                </a:solidFill>
                <a:latin typeface="Microsoft JhengHei" panose="020B0604030504040204" pitchFamily="34" charset="-120"/>
                <a:ea typeface="Microsoft JhengHei" panose="020B0604030504040204" pitchFamily="34" charset="-120"/>
              </a:rPr>
              <a:t>的保護因素</a:t>
            </a:r>
            <a:endParaRPr lang="zh-HK" altLang="en-US" sz="5400" b="1" dirty="0">
              <a:solidFill>
                <a:srgbClr val="8EBCBB"/>
              </a:solidFill>
              <a:latin typeface="Microsoft JhengHei" panose="020B0604030504040204" pitchFamily="34" charset="-120"/>
              <a:ea typeface="Microsoft JhengHei" panose="020B0604030504040204" pitchFamily="34" charset="-12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8661" y="426026"/>
            <a:ext cx="1464430" cy="1101251"/>
          </a:xfrm>
          <a:prstGeom prst="rect">
            <a:avLst/>
          </a:prstGeom>
        </p:spPr>
      </p:pic>
      <p:pic>
        <p:nvPicPr>
          <p:cNvPr id="5" name="圖片 4">
            <a:extLst>
              <a:ext uri="{FF2B5EF4-FFF2-40B4-BE49-F238E27FC236}">
                <a16:creationId xmlns:a16="http://schemas.microsoft.com/office/drawing/2014/main" id="{A59E4D07-BC8A-44CE-9AFF-65E8A6F7A37B}"/>
              </a:ext>
            </a:extLst>
          </p:cNvPr>
          <p:cNvPicPr>
            <a:picLocks noChangeAspect="1"/>
          </p:cNvPicPr>
          <p:nvPr/>
        </p:nvPicPr>
        <p:blipFill>
          <a:blip r:embed="rId4"/>
          <a:stretch>
            <a:fillRect/>
          </a:stretch>
        </p:blipFill>
        <p:spPr>
          <a:xfrm>
            <a:off x="604341" y="1751334"/>
            <a:ext cx="7460364" cy="4673253"/>
          </a:xfrm>
          <a:prstGeom prst="rect">
            <a:avLst/>
          </a:prstGeom>
        </p:spPr>
      </p:pic>
    </p:spTree>
    <p:extLst>
      <p:ext uri="{BB962C8B-B14F-4D97-AF65-F5344CB8AC3E}">
        <p14:creationId xmlns:p14="http://schemas.microsoft.com/office/powerpoint/2010/main" val="3953551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4" name="內容版面配置區 3">
            <a:extLst>
              <a:ext uri="{FF2B5EF4-FFF2-40B4-BE49-F238E27FC236}">
                <a16:creationId xmlns:a16="http://schemas.microsoft.com/office/drawing/2014/main" id="{AD184D7D-DEFC-4BDB-83F3-6B73DEAC61A7}"/>
              </a:ext>
            </a:extLst>
          </p:cNvPr>
          <p:cNvSpPr>
            <a:spLocks noGrp="1"/>
          </p:cNvSpPr>
          <p:nvPr>
            <p:ph idx="1"/>
          </p:nvPr>
        </p:nvSpPr>
        <p:spPr/>
        <p:txBody>
          <a:bodyPr/>
          <a:lstStyle/>
          <a:p>
            <a:endParaRPr lang="zh-HK" altLang="en-US"/>
          </a:p>
        </p:txBody>
      </p:sp>
      <p:pic>
        <p:nvPicPr>
          <p:cNvPr id="7" name="圖片 6">
            <a:hlinkClick r:id="rId3"/>
            <a:extLst>
              <a:ext uri="{FF2B5EF4-FFF2-40B4-BE49-F238E27FC236}">
                <a16:creationId xmlns:a16="http://schemas.microsoft.com/office/drawing/2014/main" id="{7C50CD2C-3607-4F7E-8C4C-5B2746CCAF44}"/>
              </a:ext>
            </a:extLst>
          </p:cNvPr>
          <p:cNvPicPr>
            <a:picLocks noChangeAspect="1"/>
          </p:cNvPicPr>
          <p:nvPr/>
        </p:nvPicPr>
        <p:blipFill>
          <a:blip r:embed="rId4"/>
          <a:stretch>
            <a:fillRect/>
          </a:stretch>
        </p:blipFill>
        <p:spPr>
          <a:xfrm>
            <a:off x="-21021" y="0"/>
            <a:ext cx="12257749" cy="6858000"/>
          </a:xfrm>
          <a:prstGeom prst="rect">
            <a:avLst/>
          </a:prstGeom>
        </p:spPr>
      </p:pic>
    </p:spTree>
    <p:extLst>
      <p:ext uri="{BB962C8B-B14F-4D97-AF65-F5344CB8AC3E}">
        <p14:creationId xmlns:p14="http://schemas.microsoft.com/office/powerpoint/2010/main" val="4209199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0" y="442308"/>
            <a:ext cx="11728938" cy="1510100"/>
            <a:chOff x="0" y="614149"/>
            <a:chExt cx="9398480" cy="873457"/>
          </a:xfrm>
          <a:solidFill>
            <a:srgbClr val="AECFCE"/>
          </a:solidFill>
        </p:grpSpPr>
        <p:sp>
          <p:nvSpPr>
            <p:cNvPr id="11" name="Rectangle 10"/>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227306" y="534576"/>
            <a:ext cx="114073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b="1" dirty="0">
                <a:solidFill>
                  <a:schemeClr val="bg1"/>
                </a:solidFill>
                <a:latin typeface="Microsoft JhengHei" panose="020B0604030504040204" pitchFamily="34" charset="-120"/>
                <a:ea typeface="Microsoft JhengHei" panose="020B0604030504040204" pitchFamily="34" charset="-120"/>
              </a:rPr>
              <a:t>Juliana</a:t>
            </a:r>
            <a:r>
              <a:rPr lang="zh-TW" altLang="en-US" sz="4000" b="1" dirty="0">
                <a:solidFill>
                  <a:schemeClr val="bg1"/>
                </a:solidFill>
                <a:latin typeface="Microsoft JhengHei" panose="020B0604030504040204" pitchFamily="34" charset="-120"/>
                <a:ea typeface="Microsoft JhengHei" panose="020B0604030504040204" pitchFamily="34" charset="-120"/>
              </a:rPr>
              <a:t>有哪些保護因素？這些因素是如何幫助她？</a:t>
            </a:r>
          </a:p>
        </p:txBody>
      </p:sp>
      <p:pic>
        <p:nvPicPr>
          <p:cNvPr id="4" name="圖片 3">
            <a:extLst>
              <a:ext uri="{FF2B5EF4-FFF2-40B4-BE49-F238E27FC236}">
                <a16:creationId xmlns:a16="http://schemas.microsoft.com/office/drawing/2014/main" id="{4B9B0A29-FDD8-46A8-8295-5483DFCCA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888" y="2394716"/>
            <a:ext cx="4682223" cy="3568895"/>
          </a:xfrm>
          <a:prstGeom prst="rect">
            <a:avLst/>
          </a:prstGeom>
        </p:spPr>
      </p:pic>
    </p:spTree>
    <p:extLst>
      <p:ext uri="{BB962C8B-B14F-4D97-AF65-F5344CB8AC3E}">
        <p14:creationId xmlns:p14="http://schemas.microsoft.com/office/powerpoint/2010/main" val="21579824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0" y="442308"/>
            <a:ext cx="11728938" cy="1510100"/>
            <a:chOff x="0" y="614149"/>
            <a:chExt cx="9398480" cy="873457"/>
          </a:xfrm>
          <a:solidFill>
            <a:srgbClr val="AECFCE"/>
          </a:solidFill>
        </p:grpSpPr>
        <p:sp>
          <p:nvSpPr>
            <p:cNvPr id="11" name="Rectangle 10"/>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0" b="100000" l="4000" r="99200"/>
                    </a14:imgEffect>
                  </a14:imgLayer>
                </a14:imgProps>
              </a:ext>
            </a:extLst>
          </a:blip>
          <a:stretch>
            <a:fillRect/>
          </a:stretch>
        </p:blipFill>
        <p:spPr>
          <a:xfrm rot="21133925">
            <a:off x="426156" y="1530058"/>
            <a:ext cx="6577895" cy="5009903"/>
          </a:xfrm>
          <a:prstGeom prst="rect">
            <a:avLst/>
          </a:prstGeom>
        </p:spPr>
      </p:pic>
      <p:sp>
        <p:nvSpPr>
          <p:cNvPr id="16" name="TextBox 15"/>
          <p:cNvSpPr txBox="1"/>
          <p:nvPr/>
        </p:nvSpPr>
        <p:spPr>
          <a:xfrm rot="21291592">
            <a:off x="1290040" y="2482619"/>
            <a:ext cx="4660429" cy="2653034"/>
          </a:xfrm>
          <a:prstGeom prst="rect">
            <a:avLst/>
          </a:prstGeom>
          <a:noFill/>
        </p:spPr>
        <p:txBody>
          <a:bodyPr wrap="square" rtlCol="0">
            <a:spAutoFit/>
          </a:bodyPr>
          <a:lstStyle/>
          <a:p>
            <a:pPr fontAlgn="t">
              <a:lnSpc>
                <a:spcPct val="115000"/>
              </a:lnSpc>
            </a:pPr>
            <a:r>
              <a:rPr lang="zh-TW" altLang="en-US" sz="4000" b="1" kern="100" dirty="0">
                <a:solidFill>
                  <a:srgbClr val="AEA9CC"/>
                </a:solidFill>
                <a:latin typeface="微軟正黑體" panose="020B0604030504040204" pitchFamily="34" charset="-120"/>
                <a:ea typeface="微軟正黑體" panose="020B0604030504040204" pitchFamily="34" charset="-120"/>
              </a:rPr>
              <a:t>良好的支援網絡</a:t>
            </a:r>
            <a:endParaRPr lang="zh-HK" altLang="zh-HK" sz="2400" b="1" dirty="0">
              <a:solidFill>
                <a:srgbClr val="AEA9CC"/>
              </a:solidFill>
              <a:latin typeface="Arial" panose="020B0604020202020204" pitchFamily="34" charset="0"/>
            </a:endParaRPr>
          </a:p>
          <a:p>
            <a:pPr marL="512064" indent="-512064" fontAlgn="t">
              <a:lnSpc>
                <a:spcPct val="115000"/>
              </a:lnSpc>
              <a:spcBef>
                <a:spcPts val="600"/>
              </a:spcBef>
              <a:buFont typeface="Arial" panose="020B0604020202020204" pitchFamily="34" charset="0"/>
              <a:buChar char="•"/>
            </a:pPr>
            <a:r>
              <a:rPr lang="zh-TW" altLang="en-US" sz="3200" b="1" kern="100" dirty="0">
                <a:latin typeface="微軟正黑體" panose="020B0604030504040204" pitchFamily="34" charset="-120"/>
                <a:ea typeface="微軟正黑體" panose="020B0604030504040204" pitchFamily="34" charset="-120"/>
              </a:rPr>
              <a:t>獲得家人與朋友的</a:t>
            </a:r>
            <a:br>
              <a:rPr lang="en-US" altLang="zh-TW" sz="3200" b="1" kern="100" dirty="0">
                <a:latin typeface="微軟正黑體" panose="020B0604030504040204" pitchFamily="34" charset="-120"/>
                <a:ea typeface="微軟正黑體" panose="020B0604030504040204" pitchFamily="34" charset="-120"/>
              </a:rPr>
            </a:br>
            <a:r>
              <a:rPr lang="zh-TW" altLang="en-US" sz="3200" b="1" kern="100" dirty="0">
                <a:latin typeface="微軟正黑體" panose="020B0604030504040204" pitchFamily="34" charset="-120"/>
                <a:ea typeface="微軟正黑體" panose="020B0604030504040204" pitchFamily="34" charset="-120"/>
              </a:rPr>
              <a:t>支援和安慰</a:t>
            </a:r>
            <a:endParaRPr lang="en-US" altLang="zh-TW" sz="3200" b="1" kern="100" dirty="0">
              <a:latin typeface="微軟正黑體" panose="020B0604030504040204" pitchFamily="34" charset="-120"/>
              <a:ea typeface="微軟正黑體" panose="020B0604030504040204" pitchFamily="34" charset="-120"/>
            </a:endParaRPr>
          </a:p>
          <a:p>
            <a:pPr marL="512064" indent="-512064" fontAlgn="t">
              <a:lnSpc>
                <a:spcPct val="115000"/>
              </a:lnSpc>
              <a:spcBef>
                <a:spcPts val="600"/>
              </a:spcBef>
              <a:buFont typeface="Arial" panose="020B0604020202020204" pitchFamily="34" charset="0"/>
              <a:buChar char="•"/>
            </a:pPr>
            <a:r>
              <a:rPr lang="zh-HK" altLang="zh-HK" sz="3200" b="1" kern="100" dirty="0">
                <a:latin typeface="微軟正黑體" panose="020B0604030504040204" pitchFamily="34" charset="-120"/>
                <a:ea typeface="微軟正黑體" panose="020B0604030504040204" pitchFamily="34" charset="-120"/>
              </a:rPr>
              <a:t>身邊有願意體諒的人</a:t>
            </a:r>
            <a:endParaRPr lang="zh-HK" altLang="zh-HK" b="1" i="0" u="none" strike="noStrike" dirty="0">
              <a:effectLst/>
              <a:latin typeface="Arial" panose="020B0604020202020204" pitchFamily="34" charset="0"/>
            </a:endParaRPr>
          </a:p>
        </p:txBody>
      </p:sp>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0" b="100000" l="4000" r="99200"/>
                    </a14:imgEffect>
                  </a14:imgLayer>
                </a14:imgProps>
              </a:ext>
            </a:extLst>
          </a:blip>
          <a:stretch>
            <a:fillRect/>
          </a:stretch>
        </p:blipFill>
        <p:spPr>
          <a:xfrm rot="305875">
            <a:off x="6290523" y="1723511"/>
            <a:ext cx="6105496" cy="4650111"/>
          </a:xfrm>
          <a:prstGeom prst="rect">
            <a:avLst/>
          </a:prstGeom>
        </p:spPr>
      </p:pic>
      <p:sp>
        <p:nvSpPr>
          <p:cNvPr id="19" name="TextBox 18"/>
          <p:cNvSpPr txBox="1"/>
          <p:nvPr/>
        </p:nvSpPr>
        <p:spPr>
          <a:xfrm rot="282937">
            <a:off x="6630948" y="2419334"/>
            <a:ext cx="5494955" cy="2576090"/>
          </a:xfrm>
          <a:prstGeom prst="rect">
            <a:avLst/>
          </a:prstGeom>
          <a:noFill/>
        </p:spPr>
        <p:txBody>
          <a:bodyPr wrap="square" rtlCol="0">
            <a:spAutoFit/>
          </a:bodyPr>
          <a:lstStyle/>
          <a:p>
            <a:pPr algn="ctr" fontAlgn="t">
              <a:lnSpc>
                <a:spcPct val="115000"/>
              </a:lnSpc>
            </a:pPr>
            <a:r>
              <a:rPr lang="zh-HK" altLang="zh-HK" sz="4000" b="1" kern="100" dirty="0">
                <a:solidFill>
                  <a:srgbClr val="AEA9CC"/>
                </a:solidFill>
                <a:latin typeface="微軟正黑體" panose="020B0604030504040204" pitchFamily="34" charset="-120"/>
                <a:ea typeface="微軟正黑體" panose="020B0604030504040204" pitchFamily="34" charset="-120"/>
              </a:rPr>
              <a:t>願意求助及接受治療</a:t>
            </a:r>
          </a:p>
          <a:p>
            <a:pPr marL="512064" indent="-512064" algn="ctr" fontAlgn="t">
              <a:lnSpc>
                <a:spcPct val="115000"/>
              </a:lnSpc>
              <a:spcBef>
                <a:spcPts val="600"/>
              </a:spcBef>
            </a:pPr>
            <a:r>
              <a:rPr lang="zh-TW" altLang="en-US" sz="3200" b="1" kern="100" dirty="0">
                <a:latin typeface="微軟正黑體" panose="020B0604030504040204" pitchFamily="34" charset="-120"/>
                <a:ea typeface="微軟正黑體" panose="020B0604030504040204" pitchFamily="34" charset="-120"/>
              </a:rPr>
              <a:t>面對問題，主動尋求</a:t>
            </a:r>
            <a:br>
              <a:rPr lang="en-US" altLang="zh-TW" sz="3200" b="1" kern="100" dirty="0">
                <a:latin typeface="微軟正黑體" panose="020B0604030504040204" pitchFamily="34" charset="-120"/>
                <a:ea typeface="微軟正黑體" panose="020B0604030504040204" pitchFamily="34" charset="-120"/>
              </a:rPr>
            </a:br>
            <a:r>
              <a:rPr lang="zh-TW" altLang="en-US" sz="3200" b="1" kern="100" dirty="0">
                <a:latin typeface="微軟正黑體" panose="020B0604030504040204" pitchFamily="34" charset="-120"/>
                <a:ea typeface="微軟正黑體" panose="020B0604030504040204" pitchFamily="34" charset="-120"/>
              </a:rPr>
              <a:t>幫助和接受治療，</a:t>
            </a:r>
            <a:br>
              <a:rPr lang="en-US" altLang="zh-TW" sz="3200" b="1" kern="100" dirty="0">
                <a:latin typeface="微軟正黑體" panose="020B0604030504040204" pitchFamily="34" charset="-120"/>
                <a:ea typeface="微軟正黑體" panose="020B0604030504040204" pitchFamily="34" charset="-120"/>
              </a:rPr>
            </a:br>
            <a:r>
              <a:rPr lang="zh-TW" altLang="en-US" sz="3200" b="1" kern="100" dirty="0">
                <a:latin typeface="微軟正黑體" panose="020B0604030504040204" pitchFamily="34" charset="-120"/>
                <a:ea typeface="微軟正黑體" panose="020B0604030504040204" pitchFamily="34" charset="-120"/>
              </a:rPr>
              <a:t>及早獲得專業介入</a:t>
            </a:r>
            <a:endParaRPr lang="zh-HK" altLang="zh-HK" sz="3200" b="1" kern="100" dirty="0">
              <a:latin typeface="微軟正黑體" panose="020B0604030504040204" pitchFamily="34" charset="-120"/>
              <a:ea typeface="微軟正黑體" panose="020B0604030504040204" pitchFamily="34" charset="-120"/>
            </a:endParaRPr>
          </a:p>
        </p:txBody>
      </p:sp>
      <p:grpSp>
        <p:nvGrpSpPr>
          <p:cNvPr id="20" name="Group 11">
            <a:extLst>
              <a:ext uri="{FF2B5EF4-FFF2-40B4-BE49-F238E27FC236}">
                <a16:creationId xmlns:a16="http://schemas.microsoft.com/office/drawing/2014/main" id="{90B5E1BD-FEE1-4C99-9203-3CDE9BC294F7}"/>
              </a:ext>
            </a:extLst>
          </p:cNvPr>
          <p:cNvGrpSpPr/>
          <p:nvPr/>
        </p:nvGrpSpPr>
        <p:grpSpPr>
          <a:xfrm>
            <a:off x="9343271" y="4934739"/>
            <a:ext cx="2051559" cy="1700948"/>
            <a:chOff x="754354" y="1520459"/>
            <a:chExt cx="2231874" cy="1794797"/>
          </a:xfrm>
        </p:grpSpPr>
        <p:pic>
          <p:nvPicPr>
            <p:cNvPr id="21" name="Picture 3">
              <a:extLst>
                <a:ext uri="{FF2B5EF4-FFF2-40B4-BE49-F238E27FC236}">
                  <a16:creationId xmlns:a16="http://schemas.microsoft.com/office/drawing/2014/main" id="{C1CE93CB-7288-4195-A180-9541FD33FE8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7799" l="509" r="99321"/>
                      </a14:imgEffect>
                    </a14:imgLayer>
                  </a14:imgProps>
                </a:ext>
              </a:extLst>
            </a:blip>
            <a:stretch>
              <a:fillRect/>
            </a:stretch>
          </p:blipFill>
          <p:spPr>
            <a:xfrm>
              <a:off x="754354" y="1520459"/>
              <a:ext cx="1375145" cy="1697335"/>
            </a:xfrm>
            <a:prstGeom prst="rect">
              <a:avLst/>
            </a:prstGeom>
          </p:spPr>
        </p:pic>
        <p:pic>
          <p:nvPicPr>
            <p:cNvPr id="22" name="Picture 4">
              <a:extLst>
                <a:ext uri="{FF2B5EF4-FFF2-40B4-BE49-F238E27FC236}">
                  <a16:creationId xmlns:a16="http://schemas.microsoft.com/office/drawing/2014/main" id="{81074C5A-C4E0-4378-91CE-336E685A686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5699" b="88601" l="0" r="96651"/>
                      </a14:imgEffect>
                    </a14:imgLayer>
                  </a14:imgProps>
                </a:ext>
              </a:extLst>
            </a:blip>
            <a:stretch>
              <a:fillRect/>
            </a:stretch>
          </p:blipFill>
          <p:spPr>
            <a:xfrm>
              <a:off x="2289927" y="2672260"/>
              <a:ext cx="696301" cy="642996"/>
            </a:xfrm>
            <a:prstGeom prst="rect">
              <a:avLst/>
            </a:prstGeom>
          </p:spPr>
        </p:pic>
        <p:pic>
          <p:nvPicPr>
            <p:cNvPr id="23" name="Picture 5">
              <a:extLst>
                <a:ext uri="{FF2B5EF4-FFF2-40B4-BE49-F238E27FC236}">
                  <a16:creationId xmlns:a16="http://schemas.microsoft.com/office/drawing/2014/main" id="{A81D2785-5233-4035-9CE6-4FCFA8F6AE9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2513" b="100000" l="957" r="89474"/>
                      </a14:imgEffect>
                      <a14:imgEffect>
                        <a14:brightnessContrast bright="10000"/>
                      </a14:imgEffect>
                    </a14:imgLayer>
                  </a14:imgProps>
                </a:ext>
              </a:extLst>
            </a:blip>
            <a:stretch>
              <a:fillRect/>
            </a:stretch>
          </p:blipFill>
          <p:spPr>
            <a:xfrm>
              <a:off x="2035772" y="2144471"/>
              <a:ext cx="602306" cy="573488"/>
            </a:xfrm>
            <a:prstGeom prst="rect">
              <a:avLst/>
            </a:prstGeom>
          </p:spPr>
        </p:pic>
      </p:grpSp>
      <p:pic>
        <p:nvPicPr>
          <p:cNvPr id="24" name="圖片 23">
            <a:extLst>
              <a:ext uri="{FF2B5EF4-FFF2-40B4-BE49-F238E27FC236}">
                <a16:creationId xmlns:a16="http://schemas.microsoft.com/office/drawing/2014/main" id="{ECEADC1B-2ABE-4EBA-8B0F-8712C147E04F}"/>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6135" b="94785" l="5155" r="95361">
                        <a14:foregroundMark x1="9794" y1="32822" x2="9794" y2="32822"/>
                        <a14:foregroundMark x1="25773" y1="6135" x2="25773" y2="6135"/>
                        <a14:foregroundMark x1="5670" y1="28834" x2="5670" y2="28834"/>
                        <a14:foregroundMark x1="52835" y1="89877" x2="52835" y2="89877"/>
                        <a14:foregroundMark x1="95361" y1="24233" x2="95361" y2="24233"/>
                        <a14:foregroundMark x1="50515" y1="94785" x2="50515" y2="94785"/>
                      </a14:backgroundRemoval>
                    </a14:imgEffect>
                  </a14:imgLayer>
                </a14:imgProps>
              </a:ext>
            </a:extLst>
          </a:blip>
          <a:stretch>
            <a:fillRect/>
          </a:stretch>
        </p:blipFill>
        <p:spPr>
          <a:xfrm>
            <a:off x="6607154" y="4719433"/>
            <a:ext cx="1768413" cy="1485832"/>
          </a:xfrm>
          <a:prstGeom prst="rect">
            <a:avLst/>
          </a:prstGeom>
        </p:spPr>
      </p:pic>
      <p:pic>
        <p:nvPicPr>
          <p:cNvPr id="25" name="Picture 81">
            <a:extLst>
              <a:ext uri="{FF2B5EF4-FFF2-40B4-BE49-F238E27FC236}">
                <a16:creationId xmlns:a16="http://schemas.microsoft.com/office/drawing/2014/main" id="{8B9949AE-E10D-40E9-B65D-D289E8C2753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36241"/>
          <a:stretch/>
        </p:blipFill>
        <p:spPr>
          <a:xfrm>
            <a:off x="280661" y="5385479"/>
            <a:ext cx="2229958" cy="1485832"/>
          </a:xfrm>
          <a:prstGeom prst="rect">
            <a:avLst/>
          </a:prstGeom>
        </p:spPr>
      </p:pic>
      <p:sp>
        <p:nvSpPr>
          <p:cNvPr id="26" name="Title 1">
            <a:extLst>
              <a:ext uri="{FF2B5EF4-FFF2-40B4-BE49-F238E27FC236}">
                <a16:creationId xmlns:a16="http://schemas.microsoft.com/office/drawing/2014/main" id="{65DC33B3-6E64-4F03-9B84-C907DF40B497}"/>
              </a:ext>
            </a:extLst>
          </p:cNvPr>
          <p:cNvSpPr txBox="1">
            <a:spLocks/>
          </p:cNvSpPr>
          <p:nvPr/>
        </p:nvSpPr>
        <p:spPr>
          <a:xfrm>
            <a:off x="227306" y="534576"/>
            <a:ext cx="114073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b="1" dirty="0">
                <a:solidFill>
                  <a:schemeClr val="bg1"/>
                </a:solidFill>
                <a:latin typeface="Microsoft JhengHei" panose="020B0604030504040204" pitchFamily="34" charset="-120"/>
                <a:ea typeface="Microsoft JhengHei" panose="020B0604030504040204" pitchFamily="34" charset="-120"/>
              </a:rPr>
              <a:t>Juliana</a:t>
            </a:r>
            <a:r>
              <a:rPr lang="zh-TW" altLang="en-US" sz="4000" b="1" dirty="0">
                <a:solidFill>
                  <a:schemeClr val="bg1"/>
                </a:solidFill>
                <a:latin typeface="Microsoft JhengHei" panose="020B0604030504040204" pitchFamily="34" charset="-120"/>
                <a:ea typeface="Microsoft JhengHei" panose="020B0604030504040204" pitchFamily="34" charset="-120"/>
              </a:rPr>
              <a:t>有哪些保護因素？這些因素是如何幫助她？</a:t>
            </a:r>
          </a:p>
        </p:txBody>
      </p:sp>
    </p:spTree>
    <p:extLst>
      <p:ext uri="{BB962C8B-B14F-4D97-AF65-F5344CB8AC3E}">
        <p14:creationId xmlns:p14="http://schemas.microsoft.com/office/powerpoint/2010/main" val="3227422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0" y="442308"/>
            <a:ext cx="11728938" cy="1510100"/>
            <a:chOff x="0" y="614149"/>
            <a:chExt cx="9398480" cy="873457"/>
          </a:xfrm>
          <a:solidFill>
            <a:srgbClr val="AECFCE"/>
          </a:solidFill>
        </p:grpSpPr>
        <p:sp>
          <p:nvSpPr>
            <p:cNvPr id="11" name="Rectangle 10"/>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0" b="100000" l="4000" r="99200"/>
                    </a14:imgEffect>
                  </a14:imgLayer>
                </a14:imgProps>
              </a:ext>
            </a:extLst>
          </a:blip>
          <a:stretch>
            <a:fillRect/>
          </a:stretch>
        </p:blipFill>
        <p:spPr>
          <a:xfrm rot="21133925">
            <a:off x="425332" y="1517923"/>
            <a:ext cx="6592593" cy="5021097"/>
          </a:xfrm>
          <a:prstGeom prst="rect">
            <a:avLst/>
          </a:prstGeom>
        </p:spPr>
      </p:pic>
      <p:sp>
        <p:nvSpPr>
          <p:cNvPr id="16" name="TextBox 15"/>
          <p:cNvSpPr txBox="1"/>
          <p:nvPr/>
        </p:nvSpPr>
        <p:spPr>
          <a:xfrm rot="21291592">
            <a:off x="860064" y="2399958"/>
            <a:ext cx="5494955" cy="2800767"/>
          </a:xfrm>
          <a:prstGeom prst="rect">
            <a:avLst/>
          </a:prstGeom>
          <a:noFill/>
        </p:spPr>
        <p:txBody>
          <a:bodyPr wrap="square" rtlCol="0">
            <a:spAutoFit/>
          </a:bodyPr>
          <a:lstStyle/>
          <a:p>
            <a:pPr algn="ctr" fontAlgn="t"/>
            <a:r>
              <a:rPr lang="zh-HK" altLang="zh-HK" sz="4000" b="1" kern="100" dirty="0">
                <a:solidFill>
                  <a:srgbClr val="AEA9CC"/>
                </a:solidFill>
                <a:latin typeface="微軟正黑體" panose="020B0604030504040204" pitchFamily="34" charset="-120"/>
                <a:ea typeface="微軟正黑體" panose="020B0604030504040204" pitchFamily="34" charset="-120"/>
              </a:rPr>
              <a:t>接觸社區上的</a:t>
            </a:r>
            <a:br>
              <a:rPr lang="en-US" altLang="zh-HK" sz="4000" b="1" kern="100" dirty="0">
                <a:solidFill>
                  <a:srgbClr val="AEA9CC"/>
                </a:solidFill>
                <a:latin typeface="微軟正黑體" panose="020B0604030504040204" pitchFamily="34" charset="-120"/>
                <a:ea typeface="微軟正黑體" panose="020B0604030504040204" pitchFamily="34" charset="-120"/>
              </a:rPr>
            </a:br>
            <a:r>
              <a:rPr lang="zh-HK" altLang="zh-HK" sz="4000" b="1" kern="100" dirty="0">
                <a:solidFill>
                  <a:srgbClr val="AEA9CC"/>
                </a:solidFill>
                <a:latin typeface="微軟正黑體" panose="020B0604030504040204" pitchFamily="34" charset="-120"/>
                <a:ea typeface="微軟正黑體" panose="020B0604030504040204" pitchFamily="34" charset="-120"/>
              </a:rPr>
              <a:t>精神健康資訊</a:t>
            </a:r>
          </a:p>
          <a:p>
            <a:pPr algn="ctr" fontAlgn="t"/>
            <a:r>
              <a:rPr lang="zh-TW" altLang="zh-HK" sz="3200" b="1" kern="100" dirty="0">
                <a:latin typeface="微軟正黑體" panose="020B0604030504040204" pitchFamily="34" charset="-120"/>
                <a:ea typeface="微軟正黑體" panose="020B0604030504040204" pitchFamily="34" charset="-120"/>
              </a:rPr>
              <a:t>更</a:t>
            </a:r>
            <a:r>
              <a:rPr lang="zh-TW" altLang="en-US" sz="3200" b="1" kern="100" dirty="0">
                <a:latin typeface="微軟正黑體" panose="020B0604030504040204" pitchFamily="34" charset="-120"/>
                <a:ea typeface="微軟正黑體" panose="020B0604030504040204" pitchFamily="34" charset="-120"/>
              </a:rPr>
              <a:t>深入</a:t>
            </a:r>
            <a:r>
              <a:rPr lang="zh-TW" altLang="zh-HK" sz="3200" b="1" kern="100" dirty="0">
                <a:latin typeface="微軟正黑體" panose="020B0604030504040204" pitchFamily="34" charset="-120"/>
                <a:ea typeface="微軟正黑體" panose="020B0604030504040204" pitchFamily="34" charset="-120"/>
              </a:rPr>
              <a:t>了解精神健康，從他人的故事中獲得共鳴和安慰，</a:t>
            </a:r>
            <a:br>
              <a:rPr lang="en-US" altLang="zh-TW" sz="3200" b="1" kern="100" dirty="0">
                <a:latin typeface="微軟正黑體" panose="020B0604030504040204" pitchFamily="34" charset="-120"/>
                <a:ea typeface="微軟正黑體" panose="020B0604030504040204" pitchFamily="34" charset="-120"/>
              </a:rPr>
            </a:br>
            <a:r>
              <a:rPr lang="zh-TW" altLang="en-US" sz="3200" b="1" kern="100" dirty="0">
                <a:latin typeface="微軟正黑體" panose="020B0604030504040204" pitchFamily="34" charset="-120"/>
                <a:ea typeface="微軟正黑體" panose="020B0604030504040204" pitchFamily="34" charset="-120"/>
              </a:rPr>
              <a:t>增強對復元的希望</a:t>
            </a:r>
            <a:endParaRPr lang="zh-HK" altLang="zh-HK" sz="3200" b="1" kern="100" dirty="0">
              <a:latin typeface="微軟正黑體" panose="020B0604030504040204" pitchFamily="34" charset="-120"/>
              <a:ea typeface="微軟正黑體" panose="020B0604030504040204" pitchFamily="34" charset="-120"/>
            </a:endParaRPr>
          </a:p>
        </p:txBody>
      </p:sp>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0" b="100000" l="4000" r="99200"/>
                    </a14:imgEffect>
                  </a14:imgLayer>
                </a14:imgProps>
              </a:ext>
            </a:extLst>
          </a:blip>
          <a:stretch>
            <a:fillRect/>
          </a:stretch>
        </p:blipFill>
        <p:spPr>
          <a:xfrm rot="305875">
            <a:off x="6308169" y="1980984"/>
            <a:ext cx="6105496" cy="2444934"/>
          </a:xfrm>
          <a:prstGeom prst="rect">
            <a:avLst/>
          </a:prstGeom>
        </p:spPr>
      </p:pic>
      <p:sp>
        <p:nvSpPr>
          <p:cNvPr id="21" name="TextBox 20"/>
          <p:cNvSpPr txBox="1"/>
          <p:nvPr/>
        </p:nvSpPr>
        <p:spPr>
          <a:xfrm rot="220618">
            <a:off x="6896458" y="2428290"/>
            <a:ext cx="4899256" cy="1692771"/>
          </a:xfrm>
          <a:prstGeom prst="rect">
            <a:avLst/>
          </a:prstGeom>
          <a:noFill/>
        </p:spPr>
        <p:txBody>
          <a:bodyPr wrap="square" rtlCol="0">
            <a:spAutoFit/>
          </a:bodyPr>
          <a:lstStyle/>
          <a:p>
            <a:pPr algn="ctr" fontAlgn="t"/>
            <a:r>
              <a:rPr lang="zh-TW" altLang="en-US" sz="4000" b="1" kern="100" dirty="0">
                <a:solidFill>
                  <a:srgbClr val="AEA9CC"/>
                </a:solidFill>
                <a:latin typeface="微軟正黑體" panose="020B0604030504040204" pitchFamily="34" charset="-120"/>
                <a:ea typeface="微軟正黑體" panose="020B0604030504040204" pitchFamily="34" charset="-120"/>
              </a:rPr>
              <a:t>發掘個人興趣</a:t>
            </a:r>
            <a:br>
              <a:rPr lang="en-US" altLang="zh-TW" sz="3200" b="1" kern="100" dirty="0">
                <a:latin typeface="微軟正黑體" panose="020B0604030504040204" pitchFamily="34" charset="-120"/>
                <a:ea typeface="微軟正黑體" panose="020B0604030504040204" pitchFamily="34" charset="-120"/>
              </a:rPr>
            </a:br>
            <a:r>
              <a:rPr lang="zh-TW" altLang="en-US" sz="3200" b="1" kern="100" dirty="0">
                <a:latin typeface="微軟正黑體" panose="020B0604030504040204" pitchFamily="34" charset="-120"/>
                <a:ea typeface="微軟正黑體" panose="020B0604030504040204" pitchFamily="34" charset="-120"/>
              </a:rPr>
              <a:t>有助情緒調節</a:t>
            </a:r>
          </a:p>
          <a:p>
            <a:pPr algn="ctr" fontAlgn="t"/>
            <a:endParaRPr lang="zh-TW" altLang="en-US" sz="3200" b="1" kern="100" dirty="0">
              <a:latin typeface="微軟正黑體" panose="020B0604030504040204" pitchFamily="34" charset="-120"/>
              <a:ea typeface="微軟正黑體" panose="020B0604030504040204" pitchFamily="34" charset="-120"/>
            </a:endParaRPr>
          </a:p>
        </p:txBody>
      </p:sp>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backgroundRemoval t="0" b="100000" l="4000" r="99200"/>
                    </a14:imgEffect>
                  </a14:imgLayer>
                </a14:imgProps>
              </a:ext>
            </a:extLst>
          </a:blip>
          <a:stretch>
            <a:fillRect/>
          </a:stretch>
        </p:blipFill>
        <p:spPr>
          <a:xfrm>
            <a:off x="6068340" y="4277559"/>
            <a:ext cx="6105496" cy="2758766"/>
          </a:xfrm>
          <a:prstGeom prst="rect">
            <a:avLst/>
          </a:prstGeom>
        </p:spPr>
      </p:pic>
      <p:sp>
        <p:nvSpPr>
          <p:cNvPr id="23" name="TextBox 22"/>
          <p:cNvSpPr txBox="1"/>
          <p:nvPr/>
        </p:nvSpPr>
        <p:spPr>
          <a:xfrm rot="21514743">
            <a:off x="6632947" y="4775367"/>
            <a:ext cx="4899256" cy="1692771"/>
          </a:xfrm>
          <a:prstGeom prst="rect">
            <a:avLst/>
          </a:prstGeom>
          <a:noFill/>
        </p:spPr>
        <p:txBody>
          <a:bodyPr wrap="square" rtlCol="0">
            <a:spAutoFit/>
          </a:bodyPr>
          <a:lstStyle/>
          <a:p>
            <a:pPr algn="ctr" fontAlgn="t"/>
            <a:r>
              <a:rPr lang="zh-HK" altLang="zh-HK" sz="4000" b="1" kern="100" dirty="0">
                <a:solidFill>
                  <a:srgbClr val="AEA9CC"/>
                </a:solidFill>
                <a:latin typeface="微軟正黑體" panose="020B0604030504040204" pitchFamily="34" charset="-120"/>
                <a:ea typeface="微軟正黑體" panose="020B0604030504040204" pitchFamily="34" charset="-120"/>
              </a:rPr>
              <a:t>有積極的信念或信仰</a:t>
            </a:r>
          </a:p>
          <a:p>
            <a:pPr algn="ctr" fontAlgn="t"/>
            <a:r>
              <a:rPr lang="zh-HK" altLang="zh-HK" sz="3200" b="1" kern="100" dirty="0">
                <a:latin typeface="微軟正黑體" panose="020B0604030504040204" pitchFamily="34" charset="-120"/>
                <a:ea typeface="微軟正黑體" panose="020B0604030504040204" pitchFamily="34" charset="-120"/>
              </a:rPr>
              <a:t>在面對困難時能夠找到</a:t>
            </a:r>
            <a:br>
              <a:rPr lang="en-US" altLang="zh-HK" sz="3200" b="1" kern="100" dirty="0">
                <a:latin typeface="微軟正黑體" panose="020B0604030504040204" pitchFamily="34" charset="-120"/>
                <a:ea typeface="微軟正黑體" panose="020B0604030504040204" pitchFamily="34" charset="-120"/>
              </a:rPr>
            </a:br>
            <a:r>
              <a:rPr lang="zh-HK" altLang="zh-HK" sz="3200" b="1" kern="100" dirty="0">
                <a:latin typeface="微軟正黑體" panose="020B0604030504040204" pitchFamily="34" charset="-120"/>
                <a:ea typeface="微軟正黑體" panose="020B0604030504040204" pitchFamily="34" charset="-120"/>
              </a:rPr>
              <a:t>希望和力量</a:t>
            </a:r>
          </a:p>
        </p:txBody>
      </p:sp>
      <p:pic>
        <p:nvPicPr>
          <p:cNvPr id="5" name="圖片 4">
            <a:extLst>
              <a:ext uri="{FF2B5EF4-FFF2-40B4-BE49-F238E27FC236}">
                <a16:creationId xmlns:a16="http://schemas.microsoft.com/office/drawing/2014/main" id="{1FE3DA52-2330-41A1-9C07-9074890AD4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447" y="4791574"/>
            <a:ext cx="2544312" cy="2088160"/>
          </a:xfrm>
          <a:prstGeom prst="rect">
            <a:avLst/>
          </a:prstGeom>
        </p:spPr>
      </p:pic>
      <p:pic>
        <p:nvPicPr>
          <p:cNvPr id="19" name="Picture 43">
            <a:extLst>
              <a:ext uri="{FF2B5EF4-FFF2-40B4-BE49-F238E27FC236}">
                <a16:creationId xmlns:a16="http://schemas.microsoft.com/office/drawing/2014/main" id="{2FA96583-F66F-46C4-BC4E-D007B97BEB5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859" b="97749" l="0" r="98564"/>
                    </a14:imgEffect>
                  </a14:imgLayer>
                </a14:imgProps>
              </a:ext>
            </a:extLst>
          </a:blip>
          <a:stretch>
            <a:fillRect/>
          </a:stretch>
        </p:blipFill>
        <p:spPr>
          <a:xfrm>
            <a:off x="10284001" y="3506041"/>
            <a:ext cx="1979638" cy="1105327"/>
          </a:xfrm>
          <a:prstGeom prst="rect">
            <a:avLst/>
          </a:prstGeom>
        </p:spPr>
      </p:pic>
      <p:sp>
        <p:nvSpPr>
          <p:cNvPr id="20" name="Title 1">
            <a:extLst>
              <a:ext uri="{FF2B5EF4-FFF2-40B4-BE49-F238E27FC236}">
                <a16:creationId xmlns:a16="http://schemas.microsoft.com/office/drawing/2014/main" id="{35432A32-E908-4AA2-BB4C-D17E68E29B98}"/>
              </a:ext>
            </a:extLst>
          </p:cNvPr>
          <p:cNvSpPr txBox="1">
            <a:spLocks/>
          </p:cNvSpPr>
          <p:nvPr/>
        </p:nvSpPr>
        <p:spPr>
          <a:xfrm>
            <a:off x="227306" y="534576"/>
            <a:ext cx="114073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b="1" dirty="0">
                <a:solidFill>
                  <a:schemeClr val="bg1"/>
                </a:solidFill>
                <a:latin typeface="Microsoft JhengHei" panose="020B0604030504040204" pitchFamily="34" charset="-120"/>
                <a:ea typeface="Microsoft JhengHei" panose="020B0604030504040204" pitchFamily="34" charset="-120"/>
              </a:rPr>
              <a:t>Juliana</a:t>
            </a:r>
            <a:r>
              <a:rPr lang="zh-TW" altLang="en-US" sz="4000" b="1" dirty="0">
                <a:solidFill>
                  <a:schemeClr val="bg1"/>
                </a:solidFill>
                <a:latin typeface="Microsoft JhengHei" panose="020B0604030504040204" pitchFamily="34" charset="-120"/>
                <a:ea typeface="Microsoft JhengHei" panose="020B0604030504040204" pitchFamily="34" charset="-120"/>
              </a:rPr>
              <a:t>有哪些保護因素？這些因素是如何幫助她？</a:t>
            </a:r>
          </a:p>
        </p:txBody>
      </p:sp>
    </p:spTree>
    <p:extLst>
      <p:ext uri="{BB962C8B-B14F-4D97-AF65-F5344CB8AC3E}">
        <p14:creationId xmlns:p14="http://schemas.microsoft.com/office/powerpoint/2010/main" val="4075295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2C94F28-D2DF-4A24-8FBF-C20854F18208}"/>
              </a:ext>
            </a:extLst>
          </p:cNvPr>
          <p:cNvSpPr/>
          <p:nvPr/>
        </p:nvSpPr>
        <p:spPr>
          <a:xfrm>
            <a:off x="-12700" y="0"/>
            <a:ext cx="9061165" cy="6857999"/>
          </a:xfrm>
          <a:prstGeom prst="rect">
            <a:avLst/>
          </a:prstGeom>
          <a:solidFill>
            <a:srgbClr val="AE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Title 3"/>
          <p:cNvSpPr>
            <a:spLocks noGrp="1"/>
          </p:cNvSpPr>
          <p:nvPr>
            <p:ph type="title"/>
          </p:nvPr>
        </p:nvSpPr>
        <p:spPr>
          <a:xfrm>
            <a:off x="386792" y="1734413"/>
            <a:ext cx="10515600" cy="2852737"/>
          </a:xfrm>
        </p:spPr>
        <p:txBody>
          <a:bodyPr/>
          <a:lstStyle/>
          <a:p>
            <a:r>
              <a:rPr lang="zh-TW" altLang="en-US" b="1" dirty="0">
                <a:solidFill>
                  <a:schemeClr val="bg1"/>
                </a:solidFill>
                <a:latin typeface="Microsoft JhengHei" panose="020B0604030504040204" pitchFamily="34" charset="-120"/>
                <a:ea typeface="Microsoft JhengHei" panose="020B0604030504040204" pitchFamily="34" charset="-120"/>
              </a:rPr>
              <a:t>本節內容簡介</a:t>
            </a:r>
          </a:p>
        </p:txBody>
      </p:sp>
      <p:sp>
        <p:nvSpPr>
          <p:cNvPr id="8" name="矩形 7">
            <a:extLst>
              <a:ext uri="{FF2B5EF4-FFF2-40B4-BE49-F238E27FC236}">
                <a16:creationId xmlns:a16="http://schemas.microsoft.com/office/drawing/2014/main" id="{ED921629-0B49-4DB2-86B6-37F1656D5568}"/>
              </a:ext>
            </a:extLst>
          </p:cNvPr>
          <p:cNvSpPr/>
          <p:nvPr/>
        </p:nvSpPr>
        <p:spPr>
          <a:xfrm>
            <a:off x="8770902" y="1"/>
            <a:ext cx="3451668" cy="6857999"/>
          </a:xfrm>
          <a:prstGeom prst="rect">
            <a:avLst/>
          </a:prstGeom>
          <a:solidFill>
            <a:srgbClr val="AEC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9" name="圖片 8">
            <a:extLst>
              <a:ext uri="{FF2B5EF4-FFF2-40B4-BE49-F238E27FC236}">
                <a16:creationId xmlns:a16="http://schemas.microsoft.com/office/drawing/2014/main" id="{AF8D32CB-BA61-4513-9444-A5E33AF0E31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4004071"/>
            <a:ext cx="8770902" cy="749471"/>
          </a:xfrm>
          <a:prstGeom prst="rect">
            <a:avLst/>
          </a:prstGeom>
        </p:spPr>
      </p:pic>
    </p:spTree>
    <p:extLst>
      <p:ext uri="{BB962C8B-B14F-4D97-AF65-F5344CB8AC3E}">
        <p14:creationId xmlns:p14="http://schemas.microsoft.com/office/powerpoint/2010/main" val="20488962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0" y="442308"/>
            <a:ext cx="11728938" cy="1510100"/>
            <a:chOff x="0" y="614149"/>
            <a:chExt cx="9398480" cy="873457"/>
          </a:xfrm>
          <a:solidFill>
            <a:srgbClr val="AECFCE"/>
          </a:solidFill>
        </p:grpSpPr>
        <p:sp>
          <p:nvSpPr>
            <p:cNvPr id="11" name="Rectangle 10"/>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83207" y="649338"/>
            <a:ext cx="11311623"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800" b="1" dirty="0">
                <a:solidFill>
                  <a:schemeClr val="bg1"/>
                </a:solidFill>
                <a:latin typeface="Microsoft JhengHei" panose="020B0604030504040204" pitchFamily="34" charset="-120"/>
                <a:ea typeface="Microsoft JhengHei" panose="020B0604030504040204" pitchFamily="34" charset="-120"/>
              </a:rPr>
              <a:t>Juliana</a:t>
            </a:r>
            <a:r>
              <a:rPr lang="zh-TW" altLang="en-US" sz="4800" b="1" dirty="0">
                <a:solidFill>
                  <a:schemeClr val="bg1"/>
                </a:solidFill>
                <a:latin typeface="Microsoft JhengHei" panose="020B0604030504040204" pitchFamily="34" charset="-120"/>
                <a:ea typeface="Microsoft JhengHei" panose="020B0604030504040204" pitchFamily="34" charset="-120"/>
              </a:rPr>
              <a:t>的經歷中，有哪些地方引發了</a:t>
            </a:r>
            <a:br>
              <a:rPr lang="en-US" altLang="zh-TW" sz="4800" b="1" dirty="0">
                <a:solidFill>
                  <a:schemeClr val="bg1"/>
                </a:solidFill>
                <a:latin typeface="Microsoft JhengHei" panose="020B0604030504040204" pitchFamily="34" charset="-120"/>
                <a:ea typeface="Microsoft JhengHei" panose="020B0604030504040204" pitchFamily="34" charset="-120"/>
              </a:rPr>
            </a:br>
            <a:r>
              <a:rPr lang="zh-TW" altLang="en-US" sz="4800" b="1" dirty="0">
                <a:solidFill>
                  <a:schemeClr val="bg1"/>
                </a:solidFill>
                <a:latin typeface="Microsoft JhengHei" panose="020B0604030504040204" pitchFamily="34" charset="-120"/>
                <a:ea typeface="Microsoft JhengHei" panose="020B0604030504040204" pitchFamily="34" charset="-120"/>
              </a:rPr>
              <a:t>你們的共鳴？</a:t>
            </a:r>
          </a:p>
        </p:txBody>
      </p:sp>
      <p:pic>
        <p:nvPicPr>
          <p:cNvPr id="8" name="圖片 7">
            <a:extLst>
              <a:ext uri="{FF2B5EF4-FFF2-40B4-BE49-F238E27FC236}">
                <a16:creationId xmlns:a16="http://schemas.microsoft.com/office/drawing/2014/main" id="{66978235-9197-4459-9858-8C7C98D85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888" y="2394716"/>
            <a:ext cx="4682223" cy="3568895"/>
          </a:xfrm>
          <a:prstGeom prst="rect">
            <a:avLst/>
          </a:prstGeom>
        </p:spPr>
      </p:pic>
    </p:spTree>
    <p:extLst>
      <p:ext uri="{BB962C8B-B14F-4D97-AF65-F5344CB8AC3E}">
        <p14:creationId xmlns:p14="http://schemas.microsoft.com/office/powerpoint/2010/main" val="5987874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0" y="442308"/>
            <a:ext cx="11728938" cy="1510100"/>
            <a:chOff x="0" y="614149"/>
            <a:chExt cx="9398480" cy="873457"/>
          </a:xfrm>
          <a:solidFill>
            <a:srgbClr val="AECFCE"/>
          </a:solidFill>
        </p:grpSpPr>
        <p:sp>
          <p:nvSpPr>
            <p:cNvPr id="11" name="Rectangle 10"/>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83207" y="649338"/>
            <a:ext cx="11311623"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800" b="1" dirty="0">
                <a:solidFill>
                  <a:schemeClr val="bg1"/>
                </a:solidFill>
                <a:latin typeface="Microsoft JhengHei" panose="020B0604030504040204" pitchFamily="34" charset="-120"/>
                <a:ea typeface="Microsoft JhengHei" panose="020B0604030504040204" pitchFamily="34" charset="-120"/>
              </a:rPr>
              <a:t>面對困難時，除了</a:t>
            </a:r>
            <a:r>
              <a:rPr lang="en-US" altLang="zh-TW" sz="4800" b="1" dirty="0">
                <a:solidFill>
                  <a:schemeClr val="bg1"/>
                </a:solidFill>
                <a:latin typeface="Microsoft JhengHei" panose="020B0604030504040204" pitchFamily="34" charset="-120"/>
                <a:ea typeface="Microsoft JhengHei" panose="020B0604030504040204" pitchFamily="34" charset="-120"/>
              </a:rPr>
              <a:t>Juliana</a:t>
            </a:r>
            <a:r>
              <a:rPr lang="zh-TW" altLang="en-US" sz="4800" b="1" dirty="0">
                <a:solidFill>
                  <a:schemeClr val="bg1"/>
                </a:solidFill>
                <a:latin typeface="Microsoft JhengHei" panose="020B0604030504040204" pitchFamily="34" charset="-120"/>
                <a:ea typeface="Microsoft JhengHei" panose="020B0604030504040204" pitchFamily="34" charset="-120"/>
              </a:rPr>
              <a:t>的方式之外，你們認為還有哪些其他有效的方法？</a:t>
            </a:r>
          </a:p>
        </p:txBody>
      </p:sp>
      <p:pic>
        <p:nvPicPr>
          <p:cNvPr id="8" name="圖片 7">
            <a:extLst>
              <a:ext uri="{FF2B5EF4-FFF2-40B4-BE49-F238E27FC236}">
                <a16:creationId xmlns:a16="http://schemas.microsoft.com/office/drawing/2014/main" id="{C3C23176-4D2D-421A-BD96-19D5B9EAA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888" y="2394716"/>
            <a:ext cx="4682223" cy="3568895"/>
          </a:xfrm>
          <a:prstGeom prst="rect">
            <a:avLst/>
          </a:prstGeom>
        </p:spPr>
      </p:pic>
    </p:spTree>
    <p:extLst>
      <p:ext uri="{BB962C8B-B14F-4D97-AF65-F5344CB8AC3E}">
        <p14:creationId xmlns:p14="http://schemas.microsoft.com/office/powerpoint/2010/main" val="1023917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973058" y="1284191"/>
            <a:ext cx="10217456" cy="4068249"/>
          </a:xfrm>
          <a:prstGeom prst="roundRect">
            <a:avLst/>
          </a:prstGeom>
          <a:solidFill>
            <a:schemeClr val="bg1"/>
          </a:solidFill>
          <a:ln w="19050">
            <a:solidFill>
              <a:srgbClr val="96D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391580" y="1306685"/>
            <a:ext cx="9546051" cy="40457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Clr>
                <a:srgbClr val="CBC8DE"/>
              </a:buClr>
              <a:buFont typeface="Wingdings" panose="05000000000000000000" pitchFamily="2" charset="2"/>
              <a:buChar char="l"/>
            </a:pPr>
            <a:r>
              <a:rPr lang="zh-TW" altLang="en-US" sz="4000" dirty="0">
                <a:latin typeface="Microsoft JhengHei" panose="020B0604030504040204" pitchFamily="34" charset="-120"/>
                <a:ea typeface="Microsoft JhengHei" panose="020B0604030504040204" pitchFamily="34" charset="-120"/>
              </a:rPr>
              <a:t>了解保護因素能夠幫助我們識別和增強自己的支持系統，從而有效應對生活中的挑戰，增強我們面對挑戰的韌性。</a:t>
            </a:r>
            <a:endParaRPr lang="en-US" sz="4000" dirty="0">
              <a:latin typeface="Microsoft JhengHei" panose="020B0604030504040204" pitchFamily="34" charset="-120"/>
              <a:ea typeface="Microsoft JhengHei" panose="020B0604030504040204" pitchFamily="34" charset="-120"/>
              <a:cs typeface="+mn-cs"/>
            </a:endParaRPr>
          </a:p>
        </p:txBody>
      </p:sp>
    </p:spTree>
    <p:extLst>
      <p:ext uri="{BB962C8B-B14F-4D97-AF65-F5344CB8AC3E}">
        <p14:creationId xmlns:p14="http://schemas.microsoft.com/office/powerpoint/2010/main" val="10660507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63769" y="1939713"/>
            <a:ext cx="11711353" cy="3754078"/>
          </a:xfrm>
          <a:prstGeom prst="roundRect">
            <a:avLst/>
          </a:prstGeom>
          <a:solidFill>
            <a:schemeClr val="bg1"/>
          </a:solidFill>
          <a:ln w="19050">
            <a:solidFill>
              <a:srgbClr val="96D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577780" y="2192389"/>
            <a:ext cx="11036440" cy="32185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Clr>
                <a:srgbClr val="CBC8DE"/>
              </a:buClr>
              <a:buFont typeface="Wingdings" panose="05000000000000000000" pitchFamily="2" charset="2"/>
              <a:buChar char="l"/>
            </a:pPr>
            <a:r>
              <a:rPr lang="zh-TW" altLang="en-US" sz="3600" b="1" dirty="0">
                <a:solidFill>
                  <a:srgbClr val="AEA9CC"/>
                </a:solidFill>
                <a:latin typeface="Microsoft JhengHei" panose="020B0604030504040204" pitchFamily="34" charset="-120"/>
                <a:ea typeface="Microsoft JhengHei" panose="020B0604030504040204" pitchFamily="34" charset="-120"/>
              </a:rPr>
              <a:t>風險因素</a:t>
            </a:r>
            <a:r>
              <a:rPr lang="zh-TW" altLang="en-US" sz="3600" dirty="0">
                <a:latin typeface="Microsoft JhengHei" panose="020B0604030504040204" pitchFamily="34" charset="-120"/>
                <a:ea typeface="Microsoft JhengHei" panose="020B0604030504040204" pitchFamily="34" charset="-120"/>
              </a:rPr>
              <a:t>包括生理、心理及環境等方面，會增加個人患上精神疾病的風險，而</a:t>
            </a:r>
            <a:r>
              <a:rPr lang="zh-TW" altLang="en-US" sz="3600" b="1" dirty="0">
                <a:solidFill>
                  <a:srgbClr val="AEA9CC"/>
                </a:solidFill>
                <a:latin typeface="Microsoft JhengHei" panose="020B0604030504040204" pitchFamily="34" charset="-120"/>
                <a:ea typeface="Microsoft JhengHei" panose="020B0604030504040204" pitchFamily="34" charset="-120"/>
              </a:rPr>
              <a:t>保護因素</a:t>
            </a:r>
            <a:r>
              <a:rPr lang="zh-TW" altLang="en-US" sz="3600" dirty="0">
                <a:latin typeface="Microsoft JhengHei" panose="020B0604030504040204" pitchFamily="34" charset="-120"/>
                <a:ea typeface="Microsoft JhengHei" panose="020B0604030504040204" pitchFamily="34" charset="-120"/>
              </a:rPr>
              <a:t>可以減低風險及提升我們應對困難的能力。認識這些因素讓我們知道</a:t>
            </a:r>
            <a:r>
              <a:rPr lang="zh-TW" altLang="en-US" sz="3600" b="1" dirty="0">
                <a:solidFill>
                  <a:srgbClr val="AEA9CC"/>
                </a:solidFill>
                <a:latin typeface="Microsoft JhengHei" panose="020B0604030504040204" pitchFamily="34" charset="-120"/>
                <a:ea typeface="Microsoft JhengHei" panose="020B0604030504040204" pitchFamily="34" charset="-120"/>
              </a:rPr>
              <a:t>精神疾病的成因是涉及多個層面</a:t>
            </a:r>
            <a:r>
              <a:rPr lang="zh-TW" altLang="en-US" sz="3600" dirty="0">
                <a:latin typeface="Microsoft JhengHei" panose="020B0604030504040204" pitchFamily="34" charset="-120"/>
                <a:ea typeface="Microsoft JhengHei" panose="020B0604030504040204" pitchFamily="34" charset="-120"/>
              </a:rPr>
              <a:t>的。</a:t>
            </a:r>
            <a:endParaRPr lang="en-US" sz="3600" dirty="0">
              <a:latin typeface="Microsoft JhengHei" panose="020B0604030504040204" pitchFamily="34" charset="-120"/>
              <a:ea typeface="Microsoft JhengHei" panose="020B0604030504040204" pitchFamily="34" charset="-120"/>
            </a:endParaRPr>
          </a:p>
        </p:txBody>
      </p:sp>
      <p:grpSp>
        <p:nvGrpSpPr>
          <p:cNvPr id="10" name="Group 9"/>
          <p:cNvGrpSpPr/>
          <p:nvPr/>
        </p:nvGrpSpPr>
        <p:grpSpPr>
          <a:xfrm>
            <a:off x="0" y="614149"/>
            <a:ext cx="9398480" cy="873457"/>
            <a:chOff x="0" y="614149"/>
            <a:chExt cx="9398480" cy="873457"/>
          </a:xfrm>
          <a:solidFill>
            <a:srgbClr val="AECFCE"/>
          </a:solidFill>
        </p:grpSpPr>
        <p:sp>
          <p:nvSpPr>
            <p:cNvPr id="11" name="Rectangle 10"/>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674914" y="4334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800" b="1" dirty="0">
                <a:solidFill>
                  <a:schemeClr val="bg1"/>
                </a:solidFill>
                <a:latin typeface="Microsoft JhengHei" panose="020B0604030504040204" pitchFamily="34" charset="-120"/>
                <a:ea typeface="Microsoft JhengHei" panose="020B0604030504040204" pitchFamily="34" charset="-120"/>
              </a:rPr>
              <a:t>小結</a:t>
            </a:r>
            <a:endParaRPr lang="en-US" sz="4800" b="1" dirty="0">
              <a:solidFill>
                <a:schemeClr val="bg1"/>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607037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2C94F28-D2DF-4A24-8FBF-C20854F18208}"/>
              </a:ext>
            </a:extLst>
          </p:cNvPr>
          <p:cNvSpPr/>
          <p:nvPr/>
        </p:nvSpPr>
        <p:spPr>
          <a:xfrm>
            <a:off x="0" y="1"/>
            <a:ext cx="9061165" cy="6857999"/>
          </a:xfrm>
          <a:prstGeom prst="rect">
            <a:avLst/>
          </a:prstGeom>
          <a:solidFill>
            <a:srgbClr val="AE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Title 3"/>
          <p:cNvSpPr>
            <a:spLocks noGrp="1"/>
          </p:cNvSpPr>
          <p:nvPr>
            <p:ph type="title"/>
          </p:nvPr>
        </p:nvSpPr>
        <p:spPr>
          <a:xfrm>
            <a:off x="386792" y="2635580"/>
            <a:ext cx="10515600" cy="1830588"/>
          </a:xfrm>
        </p:spPr>
        <p:txBody>
          <a:bodyPr>
            <a:normAutofit/>
          </a:bodyPr>
          <a:lstStyle/>
          <a:p>
            <a:r>
              <a:rPr lang="zh-TW" altLang="en-US" b="1" dirty="0">
                <a:solidFill>
                  <a:schemeClr val="bg1"/>
                </a:solidFill>
                <a:latin typeface="Microsoft JhengHei" panose="020B0604030504040204" pitchFamily="34" charset="-120"/>
                <a:ea typeface="Microsoft JhengHei" panose="020B0604030504040204" pitchFamily="34" charset="-120"/>
              </a:rPr>
              <a:t>認識復元的概念</a:t>
            </a:r>
            <a:br>
              <a:rPr lang="en-US" altLang="zh-TW" b="1" dirty="0">
                <a:solidFill>
                  <a:schemeClr val="bg1"/>
                </a:solidFill>
                <a:latin typeface="Microsoft JhengHei" panose="020B0604030504040204" pitchFamily="34" charset="-120"/>
                <a:ea typeface="Microsoft JhengHei" panose="020B0604030504040204" pitchFamily="34" charset="-120"/>
              </a:rPr>
            </a:br>
            <a:r>
              <a:rPr lang="zh-TW" altLang="en-US" b="1" dirty="0">
                <a:solidFill>
                  <a:schemeClr val="bg1"/>
                </a:solidFill>
                <a:latin typeface="Microsoft JhengHei" panose="020B0604030504040204" pitchFamily="34" charset="-120"/>
                <a:ea typeface="Microsoft JhengHei" panose="020B0604030504040204" pitchFamily="34" charset="-120"/>
              </a:rPr>
              <a:t>及其意義</a:t>
            </a:r>
          </a:p>
        </p:txBody>
      </p:sp>
      <p:sp>
        <p:nvSpPr>
          <p:cNvPr id="8" name="矩形 7">
            <a:extLst>
              <a:ext uri="{FF2B5EF4-FFF2-40B4-BE49-F238E27FC236}">
                <a16:creationId xmlns:a16="http://schemas.microsoft.com/office/drawing/2014/main" id="{ED921629-0B49-4DB2-86B6-37F1656D5568}"/>
              </a:ext>
            </a:extLst>
          </p:cNvPr>
          <p:cNvSpPr/>
          <p:nvPr/>
        </p:nvSpPr>
        <p:spPr>
          <a:xfrm>
            <a:off x="8770902" y="1"/>
            <a:ext cx="3451668" cy="6857999"/>
          </a:xfrm>
          <a:prstGeom prst="rect">
            <a:avLst/>
          </a:prstGeom>
          <a:solidFill>
            <a:srgbClr val="AEC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9" name="圖片 8">
            <a:extLst>
              <a:ext uri="{FF2B5EF4-FFF2-40B4-BE49-F238E27FC236}">
                <a16:creationId xmlns:a16="http://schemas.microsoft.com/office/drawing/2014/main" id="{AF8D32CB-BA61-4513-9444-A5E33AF0E31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4004071"/>
            <a:ext cx="8770902" cy="749471"/>
          </a:xfrm>
          <a:prstGeom prst="rect">
            <a:avLst/>
          </a:prstGeom>
        </p:spPr>
      </p:pic>
      <p:sp>
        <p:nvSpPr>
          <p:cNvPr id="6" name="Title 3"/>
          <p:cNvSpPr txBox="1">
            <a:spLocks/>
          </p:cNvSpPr>
          <p:nvPr/>
        </p:nvSpPr>
        <p:spPr>
          <a:xfrm>
            <a:off x="386792" y="3428999"/>
            <a:ext cx="10515600" cy="10371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zh-TW" altLang="en-US" b="1" dirty="0">
              <a:solidFill>
                <a:schemeClr val="bg1"/>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175758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Text Placeholder 2"/>
          <p:cNvSpPr>
            <a:spLocks noGrp="1"/>
          </p:cNvSpPr>
          <p:nvPr>
            <p:ph type="body" idx="1"/>
          </p:nvPr>
        </p:nvSpPr>
        <p:spPr/>
        <p:txBody>
          <a:bodyPr/>
          <a:lstStyle/>
          <a:p>
            <a:endParaRPr lang="zh-HK" altLang="en-US"/>
          </a:p>
        </p:txBody>
      </p:sp>
      <p:sp>
        <p:nvSpPr>
          <p:cNvPr id="4" name="Rectangle 3"/>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942402" y="1493102"/>
            <a:ext cx="9978961" cy="4068249"/>
          </a:xfrm>
          <a:prstGeom prst="roundRect">
            <a:avLst/>
          </a:prstGeom>
          <a:solidFill>
            <a:schemeClr val="bg1"/>
          </a:solidFill>
          <a:ln w="19050">
            <a:solidFill>
              <a:srgbClr val="96D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rot="21072663">
            <a:off x="733773" y="2497256"/>
            <a:ext cx="3404706" cy="13114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000"/>
              </a:spcBef>
              <a:buClr>
                <a:srgbClr val="AECFCE"/>
              </a:buClr>
            </a:pPr>
            <a:r>
              <a:rPr lang="zh-TW" altLang="en-US" sz="7200" b="1" dirty="0">
                <a:solidFill>
                  <a:srgbClr val="8EBCBB"/>
                </a:solidFill>
                <a:latin typeface="Microsoft JhengHei" panose="020B0604030504040204" pitchFamily="34" charset="-120"/>
                <a:ea typeface="Microsoft JhengHei" panose="020B0604030504040204" pitchFamily="34" charset="-120"/>
                <a:cs typeface="+mn-cs"/>
              </a:rPr>
              <a:t>復原？</a:t>
            </a:r>
            <a:endParaRPr lang="en-US" altLang="zh-TW" sz="7200" b="1" dirty="0">
              <a:solidFill>
                <a:srgbClr val="8EBCBB"/>
              </a:solidFill>
              <a:latin typeface="Microsoft JhengHei" panose="020B0604030504040204" pitchFamily="34" charset="-120"/>
              <a:ea typeface="Microsoft JhengHei" panose="020B0604030504040204" pitchFamily="34" charset="-120"/>
              <a:cs typeface="+mn-cs"/>
            </a:endParaRPr>
          </a:p>
        </p:txBody>
      </p:sp>
      <p:sp>
        <p:nvSpPr>
          <p:cNvPr id="11" name="Title 1"/>
          <p:cNvSpPr txBox="1">
            <a:spLocks/>
          </p:cNvSpPr>
          <p:nvPr/>
        </p:nvSpPr>
        <p:spPr>
          <a:xfrm rot="370807">
            <a:off x="7861746" y="4036884"/>
            <a:ext cx="3404706" cy="13114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000"/>
              </a:spcBef>
              <a:buClr>
                <a:srgbClr val="AECFCE"/>
              </a:buClr>
            </a:pPr>
            <a:r>
              <a:rPr lang="zh-TW" altLang="en-US" sz="7200" b="1" dirty="0">
                <a:solidFill>
                  <a:srgbClr val="8EBCBB"/>
                </a:solidFill>
                <a:latin typeface="Microsoft JhengHei" panose="020B0604030504040204" pitchFamily="34" charset="-120"/>
                <a:ea typeface="Microsoft JhengHei" panose="020B0604030504040204" pitchFamily="34" charset="-120"/>
                <a:cs typeface="+mn-cs"/>
              </a:rPr>
              <a:t>復元？</a:t>
            </a:r>
            <a:endParaRPr lang="en-US" altLang="zh-TW" sz="7200" b="1" dirty="0">
              <a:solidFill>
                <a:srgbClr val="8EBCBB"/>
              </a:solidFill>
              <a:latin typeface="Microsoft JhengHei" panose="020B0604030504040204" pitchFamily="34" charset="-120"/>
              <a:ea typeface="Microsoft JhengHei" panose="020B0604030504040204" pitchFamily="34" charset="-120"/>
              <a:cs typeface="+mn-cs"/>
            </a:endParaRPr>
          </a:p>
        </p:txBody>
      </p:sp>
      <p:pic>
        <p:nvPicPr>
          <p:cNvPr id="12" name="Picture 117">
            <a:extLst>
              <a:ext uri="{FF2B5EF4-FFF2-40B4-BE49-F238E27FC236}">
                <a16:creationId xmlns:a16="http://schemas.microsoft.com/office/drawing/2014/main" id="{681F3D5B-D282-4CFC-B926-21E02394A7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47137"/>
          <a:stretch/>
        </p:blipFill>
        <p:spPr>
          <a:xfrm>
            <a:off x="4302342" y="2520491"/>
            <a:ext cx="3443427" cy="3035709"/>
          </a:xfrm>
          <a:prstGeom prst="rect">
            <a:avLst/>
          </a:prstGeom>
        </p:spPr>
      </p:pic>
    </p:spTree>
    <p:extLst>
      <p:ext uri="{BB962C8B-B14F-4D97-AF65-F5344CB8AC3E}">
        <p14:creationId xmlns:p14="http://schemas.microsoft.com/office/powerpoint/2010/main" val="32145541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Text Placeholder 2"/>
          <p:cNvSpPr>
            <a:spLocks noGrp="1"/>
          </p:cNvSpPr>
          <p:nvPr>
            <p:ph type="body" idx="1"/>
          </p:nvPr>
        </p:nvSpPr>
        <p:spPr/>
        <p:txBody>
          <a:bodyPr/>
          <a:lstStyle/>
          <a:p>
            <a:endParaRPr lang="zh-HK" altLang="en-US"/>
          </a:p>
        </p:txBody>
      </p:sp>
      <p:sp>
        <p:nvSpPr>
          <p:cNvPr id="4" name="Rectangle 3"/>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7546651" y="1270593"/>
            <a:ext cx="3404706" cy="13114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000"/>
              </a:spcBef>
              <a:buClr>
                <a:srgbClr val="AECFCE"/>
              </a:buClr>
            </a:pPr>
            <a:r>
              <a:rPr lang="zh-TW" altLang="en-US" sz="7200" b="1" dirty="0">
                <a:solidFill>
                  <a:srgbClr val="B2CBEA"/>
                </a:solidFill>
                <a:latin typeface="Microsoft JhengHei" panose="020B0604030504040204" pitchFamily="34" charset="-120"/>
                <a:ea typeface="Microsoft JhengHei" panose="020B0604030504040204" pitchFamily="34" charset="-120"/>
                <a:cs typeface="+mn-cs"/>
              </a:rPr>
              <a:t>復元</a:t>
            </a:r>
            <a:endParaRPr lang="en-US" altLang="zh-TW" sz="7200" b="1" dirty="0">
              <a:solidFill>
                <a:srgbClr val="B2CBEA"/>
              </a:solidFill>
              <a:latin typeface="Microsoft JhengHei" panose="020B0604030504040204" pitchFamily="34" charset="-120"/>
              <a:ea typeface="Microsoft JhengHei" panose="020B0604030504040204" pitchFamily="34" charset="-120"/>
              <a:cs typeface="+mn-cs"/>
            </a:endParaRPr>
          </a:p>
        </p:txBody>
      </p:sp>
      <p:sp>
        <p:nvSpPr>
          <p:cNvPr id="11" name="Title 1"/>
          <p:cNvSpPr txBox="1">
            <a:spLocks/>
          </p:cNvSpPr>
          <p:nvPr/>
        </p:nvSpPr>
        <p:spPr>
          <a:xfrm>
            <a:off x="844550" y="472442"/>
            <a:ext cx="3404706" cy="13114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000"/>
              </a:spcBef>
              <a:buClr>
                <a:srgbClr val="AECFCE"/>
              </a:buClr>
            </a:pPr>
            <a:r>
              <a:rPr lang="zh-TW" altLang="en-US" sz="7200" b="1" dirty="0">
                <a:solidFill>
                  <a:srgbClr val="8EBCBB"/>
                </a:solidFill>
                <a:latin typeface="Microsoft JhengHei" panose="020B0604030504040204" pitchFamily="34" charset="-120"/>
                <a:ea typeface="Microsoft JhengHei" panose="020B0604030504040204" pitchFamily="34" charset="-120"/>
                <a:cs typeface="+mn-cs"/>
              </a:rPr>
              <a:t>復原</a:t>
            </a:r>
            <a:endParaRPr lang="en-US" altLang="zh-TW" sz="7200" b="1" dirty="0">
              <a:solidFill>
                <a:srgbClr val="8EBCBB"/>
              </a:solidFill>
              <a:latin typeface="Microsoft JhengHei" panose="020B0604030504040204" pitchFamily="34" charset="-120"/>
              <a:ea typeface="Microsoft JhengHei" panose="020B0604030504040204" pitchFamily="34" charset="-120"/>
              <a:cs typeface="+mn-cs"/>
            </a:endParaRPr>
          </a:p>
        </p:txBody>
      </p:sp>
      <p:sp>
        <p:nvSpPr>
          <p:cNvPr id="12" name="TextBox 11"/>
          <p:cNvSpPr txBox="1"/>
          <p:nvPr/>
        </p:nvSpPr>
        <p:spPr>
          <a:xfrm>
            <a:off x="-116866" y="1268634"/>
            <a:ext cx="5806751" cy="2308324"/>
          </a:xfrm>
          <a:prstGeom prst="rect">
            <a:avLst/>
          </a:prstGeom>
          <a:noFill/>
        </p:spPr>
        <p:txBody>
          <a:bodyPr wrap="square" rtlCol="0">
            <a:spAutoFit/>
          </a:bodyPr>
          <a:lstStyle/>
          <a:p>
            <a:pPr algn="ctr">
              <a:lnSpc>
                <a:spcPct val="90000"/>
              </a:lnSpc>
              <a:spcBef>
                <a:spcPts val="1000"/>
              </a:spcBef>
              <a:buClr>
                <a:srgbClr val="AECFCE"/>
              </a:buClr>
            </a:pPr>
            <a:br>
              <a:rPr lang="en-US" altLang="zh-TW" sz="4000" b="1" dirty="0">
                <a:solidFill>
                  <a:srgbClr val="8EBCBB"/>
                </a:solidFill>
                <a:latin typeface="Microsoft JhengHei" panose="020B0604030504040204" pitchFamily="34" charset="-120"/>
                <a:ea typeface="Microsoft JhengHei" panose="020B0604030504040204" pitchFamily="34" charset="-120"/>
                <a:cs typeface="+mj-cs"/>
              </a:rPr>
            </a:br>
            <a:r>
              <a:rPr lang="zh-TW" altLang="en-US" sz="4000" b="1" dirty="0">
                <a:solidFill>
                  <a:srgbClr val="8EBCBB"/>
                </a:solidFill>
                <a:latin typeface="Microsoft JhengHei" panose="020B0604030504040204" pitchFamily="34" charset="-120"/>
                <a:ea typeface="Microsoft JhengHei" panose="020B0604030504040204" pitchFamily="34" charset="-120"/>
                <a:cs typeface="+mj-cs"/>
              </a:rPr>
              <a:t>恢復到原本的狀態，</a:t>
            </a:r>
            <a:br>
              <a:rPr lang="en-US" altLang="zh-TW" sz="4000" b="1" dirty="0">
                <a:solidFill>
                  <a:srgbClr val="8EBCBB"/>
                </a:solidFill>
                <a:latin typeface="Microsoft JhengHei" panose="020B0604030504040204" pitchFamily="34" charset="-120"/>
                <a:ea typeface="Microsoft JhengHei" panose="020B0604030504040204" pitchFamily="34" charset="-120"/>
                <a:cs typeface="+mj-cs"/>
              </a:rPr>
            </a:br>
            <a:r>
              <a:rPr lang="zh-TW" altLang="en-US" sz="4000" b="1" dirty="0">
                <a:solidFill>
                  <a:srgbClr val="8EBCBB"/>
                </a:solidFill>
                <a:latin typeface="Microsoft JhengHei" panose="020B0604030504040204" pitchFamily="34" charset="-120"/>
                <a:ea typeface="Microsoft JhengHei" panose="020B0604030504040204" pitchFamily="34" charset="-120"/>
                <a:cs typeface="+mj-cs"/>
              </a:rPr>
              <a:t>也就是</a:t>
            </a:r>
            <a:br>
              <a:rPr lang="en-US" altLang="zh-TW" sz="4000" b="1" dirty="0">
                <a:solidFill>
                  <a:srgbClr val="8EBCBB"/>
                </a:solidFill>
                <a:latin typeface="Microsoft JhengHei" panose="020B0604030504040204" pitchFamily="34" charset="-120"/>
                <a:ea typeface="Microsoft JhengHei" panose="020B0604030504040204" pitchFamily="34" charset="-120"/>
                <a:cs typeface="+mj-cs"/>
              </a:rPr>
            </a:br>
            <a:r>
              <a:rPr lang="zh-TW" altLang="en-US" sz="4000" b="1" dirty="0">
                <a:solidFill>
                  <a:srgbClr val="8EBCBB"/>
                </a:solidFill>
                <a:latin typeface="Microsoft JhengHei" panose="020B0604030504040204" pitchFamily="34" charset="-120"/>
                <a:ea typeface="Microsoft JhengHei" panose="020B0604030504040204" pitchFamily="34" charset="-120"/>
                <a:cs typeface="+mj-cs"/>
              </a:rPr>
              <a:t>回到過去的狀況</a:t>
            </a:r>
          </a:p>
        </p:txBody>
      </p:sp>
      <p:cxnSp>
        <p:nvCxnSpPr>
          <p:cNvPr id="15" name="Straight Connector 14"/>
          <p:cNvCxnSpPr>
            <a:cxnSpLocks/>
          </p:cNvCxnSpPr>
          <p:nvPr/>
        </p:nvCxnSpPr>
        <p:spPr>
          <a:xfrm flipH="1">
            <a:off x="1752600" y="614879"/>
            <a:ext cx="5580595" cy="5652571"/>
          </a:xfrm>
          <a:prstGeom prst="line">
            <a:avLst/>
          </a:prstGeom>
          <a:ln>
            <a:solidFill>
              <a:srgbClr val="96D7C6"/>
            </a:solidFill>
          </a:ln>
        </p:spPr>
        <p:style>
          <a:lnRef idx="1">
            <a:schemeClr val="accent1"/>
          </a:lnRef>
          <a:fillRef idx="0">
            <a:schemeClr val="accent1"/>
          </a:fillRef>
          <a:effectRef idx="0">
            <a:schemeClr val="accent1"/>
          </a:effectRef>
          <a:fontRef idx="minor">
            <a:schemeClr val="tx1"/>
          </a:fontRef>
        </p:style>
      </p:cxnSp>
      <p:pic>
        <p:nvPicPr>
          <p:cNvPr id="17" name="圖片 16">
            <a:extLst>
              <a:ext uri="{FF2B5EF4-FFF2-40B4-BE49-F238E27FC236}">
                <a16:creationId xmlns:a16="http://schemas.microsoft.com/office/drawing/2014/main" id="{FCCDB8CD-4452-4416-8FF1-7EC56B3B86EB}"/>
              </a:ext>
            </a:extLst>
          </p:cNvPr>
          <p:cNvPicPr>
            <a:picLocks noChangeAspect="1"/>
          </p:cNvPicPr>
          <p:nvPr/>
        </p:nvPicPr>
        <p:blipFill rotWithShape="1">
          <a:blip r:embed="rId3">
            <a:extLst>
              <a:ext uri="{28A0092B-C50C-407E-A947-70E740481C1C}">
                <a14:useLocalDpi xmlns:a14="http://schemas.microsoft.com/office/drawing/2010/main" val="0"/>
              </a:ext>
            </a:extLst>
          </a:blip>
          <a:srcRect b="12898"/>
          <a:stretch/>
        </p:blipFill>
        <p:spPr>
          <a:xfrm>
            <a:off x="3337941" y="3008402"/>
            <a:ext cx="4026270" cy="3849597"/>
          </a:xfrm>
          <a:prstGeom prst="rect">
            <a:avLst/>
          </a:prstGeom>
        </p:spPr>
      </p:pic>
      <p:sp>
        <p:nvSpPr>
          <p:cNvPr id="13" name="TextBox 12"/>
          <p:cNvSpPr txBox="1"/>
          <p:nvPr/>
        </p:nvSpPr>
        <p:spPr>
          <a:xfrm>
            <a:off x="6345628" y="2692709"/>
            <a:ext cx="5806751" cy="1200329"/>
          </a:xfrm>
          <a:prstGeom prst="rect">
            <a:avLst/>
          </a:prstGeom>
          <a:noFill/>
        </p:spPr>
        <p:txBody>
          <a:bodyPr wrap="square" rtlCol="0">
            <a:spAutoFit/>
          </a:bodyPr>
          <a:lstStyle/>
          <a:p>
            <a:pPr algn="ctr">
              <a:lnSpc>
                <a:spcPct val="90000"/>
              </a:lnSpc>
              <a:spcBef>
                <a:spcPts val="1000"/>
              </a:spcBef>
              <a:buClr>
                <a:srgbClr val="AECFCE"/>
              </a:buClr>
            </a:pPr>
            <a:r>
              <a:rPr lang="zh-TW" altLang="en-US" sz="4000" b="1" dirty="0">
                <a:solidFill>
                  <a:srgbClr val="8EBCBB"/>
                </a:solidFill>
                <a:latin typeface="Microsoft JhengHei" panose="020B0604030504040204" pitchFamily="34" charset="-120"/>
                <a:ea typeface="Microsoft JhengHei" panose="020B0604030504040204" pitchFamily="34" charset="-120"/>
                <a:cs typeface="+mj-cs"/>
              </a:rPr>
              <a:t>有</a:t>
            </a:r>
            <a:r>
              <a:rPr lang="zh-TW" altLang="en-US" sz="4000" b="1" dirty="0">
                <a:solidFill>
                  <a:srgbClr val="B2CBEA"/>
                </a:solidFill>
                <a:latin typeface="Microsoft JhengHei" panose="020B0604030504040204" pitchFamily="34" charset="-120"/>
                <a:ea typeface="Microsoft JhengHei" panose="020B0604030504040204" pitchFamily="34" charset="-120"/>
                <a:cs typeface="+mj-cs"/>
              </a:rPr>
              <a:t>「恢復元氣，重新開始」</a:t>
            </a:r>
            <a:br>
              <a:rPr lang="en-US" altLang="zh-TW" sz="4000" b="1" dirty="0">
                <a:solidFill>
                  <a:srgbClr val="B2CBEA"/>
                </a:solidFill>
                <a:latin typeface="Microsoft JhengHei" panose="020B0604030504040204" pitchFamily="34" charset="-120"/>
                <a:ea typeface="Microsoft JhengHei" panose="020B0604030504040204" pitchFamily="34" charset="-120"/>
                <a:cs typeface="+mj-cs"/>
              </a:rPr>
            </a:br>
            <a:r>
              <a:rPr lang="zh-TW" altLang="en-US" sz="4000" b="1" dirty="0">
                <a:solidFill>
                  <a:srgbClr val="8EBCBB"/>
                </a:solidFill>
                <a:latin typeface="Microsoft JhengHei" panose="020B0604030504040204" pitchFamily="34" charset="-120"/>
                <a:ea typeface="Microsoft JhengHei" panose="020B0604030504040204" pitchFamily="34" charset="-120"/>
                <a:cs typeface="+mj-cs"/>
              </a:rPr>
              <a:t>的意味</a:t>
            </a:r>
          </a:p>
        </p:txBody>
      </p:sp>
      <p:pic>
        <p:nvPicPr>
          <p:cNvPr id="21" name="圖片 20">
            <a:extLst>
              <a:ext uri="{FF2B5EF4-FFF2-40B4-BE49-F238E27FC236}">
                <a16:creationId xmlns:a16="http://schemas.microsoft.com/office/drawing/2014/main" id="{D568AACA-2CAD-4FAC-872B-B55658F1581B}"/>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0525069" y="2362475"/>
            <a:ext cx="457304" cy="546224"/>
          </a:xfrm>
          <a:prstGeom prst="rect">
            <a:avLst/>
          </a:prstGeom>
        </p:spPr>
      </p:pic>
      <p:pic>
        <p:nvPicPr>
          <p:cNvPr id="22" name="圖片 21">
            <a:extLst>
              <a:ext uri="{FF2B5EF4-FFF2-40B4-BE49-F238E27FC236}">
                <a16:creationId xmlns:a16="http://schemas.microsoft.com/office/drawing/2014/main" id="{CDA6F3BA-248C-442E-8EA7-C130E54A8BB8}"/>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515635" y="1241306"/>
            <a:ext cx="457304" cy="546224"/>
          </a:xfrm>
          <a:prstGeom prst="rect">
            <a:avLst/>
          </a:prstGeom>
        </p:spPr>
      </p:pic>
    </p:spTree>
    <p:extLst>
      <p:ext uri="{BB962C8B-B14F-4D97-AF65-F5344CB8AC3E}">
        <p14:creationId xmlns:p14="http://schemas.microsoft.com/office/powerpoint/2010/main" val="3296112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443734" y="1939712"/>
            <a:ext cx="7809987" cy="4226798"/>
          </a:xfrm>
          <a:prstGeom prst="rect">
            <a:avLst/>
          </a:prstGeom>
          <a:noFill/>
        </p:spPr>
        <p:txBody>
          <a:bodyPr wrap="square" rtlCol="0">
            <a:spAutoFit/>
          </a:bodyPr>
          <a:lstStyle/>
          <a:p>
            <a:pPr marL="648000" indent="-648000">
              <a:lnSpc>
                <a:spcPct val="90000"/>
              </a:lnSpc>
              <a:spcBef>
                <a:spcPts val="1000"/>
              </a:spcBef>
              <a:buClr>
                <a:srgbClr val="AECFCE"/>
              </a:buClr>
              <a:buFont typeface="Microsoft JhengHei" panose="020B0604030504040204" pitchFamily="34" charset="-120"/>
              <a:buChar char="●"/>
            </a:pPr>
            <a:r>
              <a:rPr lang="zh-TW" altLang="en-US" sz="4000" b="1" dirty="0">
                <a:solidFill>
                  <a:srgbClr val="8EBCBB"/>
                </a:solidFill>
                <a:latin typeface="Microsoft JhengHei" panose="020B0604030504040204" pitchFamily="34" charset="-120"/>
                <a:ea typeface="Microsoft JhengHei" panose="020B0604030504040204" pitchFamily="34" charset="-120"/>
                <a:cs typeface="+mj-cs"/>
              </a:rPr>
              <a:t>不只衡量患有精神疾病的人是否回復原來的狀況，亦不局限於消除病徵</a:t>
            </a:r>
            <a:endParaRPr lang="en-US" altLang="zh-TW" sz="4000" b="1" dirty="0">
              <a:solidFill>
                <a:srgbClr val="8EBCBB"/>
              </a:solidFill>
              <a:latin typeface="Microsoft JhengHei" panose="020B0604030504040204" pitchFamily="34" charset="-120"/>
              <a:ea typeface="Microsoft JhengHei" panose="020B0604030504040204" pitchFamily="34" charset="-120"/>
              <a:cs typeface="+mj-cs"/>
            </a:endParaRPr>
          </a:p>
          <a:p>
            <a:pPr marL="648000" indent="-648000">
              <a:lnSpc>
                <a:spcPct val="90000"/>
              </a:lnSpc>
              <a:spcBef>
                <a:spcPts val="1000"/>
              </a:spcBef>
              <a:buClr>
                <a:srgbClr val="AECFCE"/>
              </a:buClr>
              <a:buFont typeface="Microsoft JhengHei" panose="020B0604030504040204" pitchFamily="34" charset="-120"/>
              <a:buChar char="●"/>
            </a:pPr>
            <a:r>
              <a:rPr lang="zh-TW" altLang="en-US" sz="4000" b="1" dirty="0">
                <a:solidFill>
                  <a:srgbClr val="8EBCBB"/>
                </a:solidFill>
                <a:latin typeface="Microsoft JhengHei" panose="020B0604030504040204" pitchFamily="34" charset="-120"/>
                <a:ea typeface="Microsoft JhengHei" panose="020B0604030504040204" pitchFamily="34" charset="-120"/>
                <a:cs typeface="+mj-cs"/>
              </a:rPr>
              <a:t>更着重的是</a:t>
            </a:r>
            <a:r>
              <a:rPr lang="zh-TW" altLang="en-US" sz="4000" b="1" dirty="0">
                <a:solidFill>
                  <a:srgbClr val="C4C0DA"/>
                </a:solidFill>
                <a:latin typeface="Microsoft JhengHei" panose="020B0604030504040204" pitchFamily="34" charset="-120"/>
                <a:ea typeface="Microsoft JhengHei" panose="020B0604030504040204" pitchFamily="34" charset="-120"/>
                <a:cs typeface="+mj-cs"/>
              </a:rPr>
              <a:t>個人的經歷與成長</a:t>
            </a:r>
            <a:endParaRPr lang="en-US" altLang="zh-TW" sz="4000" b="1" dirty="0">
              <a:solidFill>
                <a:srgbClr val="C4C0DA"/>
              </a:solidFill>
              <a:latin typeface="Microsoft JhengHei" panose="020B0604030504040204" pitchFamily="34" charset="-120"/>
              <a:ea typeface="Microsoft JhengHei" panose="020B0604030504040204" pitchFamily="34" charset="-120"/>
              <a:cs typeface="+mj-cs"/>
            </a:endParaRPr>
          </a:p>
          <a:p>
            <a:pPr marL="648000" indent="-648000">
              <a:lnSpc>
                <a:spcPct val="90000"/>
              </a:lnSpc>
              <a:spcBef>
                <a:spcPts val="1000"/>
              </a:spcBef>
              <a:buClr>
                <a:srgbClr val="AECFCE"/>
              </a:buClr>
              <a:buFont typeface="Microsoft JhengHei" panose="020B0604030504040204" pitchFamily="34" charset="-120"/>
              <a:buChar char="●"/>
            </a:pPr>
            <a:r>
              <a:rPr lang="zh-TW" altLang="en-US" sz="4000" b="1" dirty="0">
                <a:solidFill>
                  <a:srgbClr val="8EBCBB"/>
                </a:solidFill>
                <a:latin typeface="Microsoft JhengHei" panose="020B0604030504040204" pitchFamily="34" charset="-120"/>
                <a:ea typeface="Microsoft JhengHei" panose="020B0604030504040204" pitchFamily="34" charset="-120"/>
                <a:cs typeface="+mj-cs"/>
              </a:rPr>
              <a:t>在治療及獲得支援的過程中，能夠</a:t>
            </a:r>
            <a:r>
              <a:rPr lang="zh-TW" altLang="en-US" sz="4000" b="1" dirty="0">
                <a:solidFill>
                  <a:srgbClr val="C4C0DA"/>
                </a:solidFill>
                <a:latin typeface="Microsoft JhengHei" panose="020B0604030504040204" pitchFamily="34" charset="-120"/>
                <a:ea typeface="Microsoft JhengHei" panose="020B0604030504040204" pitchFamily="34" charset="-120"/>
                <a:cs typeface="+mj-cs"/>
              </a:rPr>
              <a:t>重新認識及接納自己</a:t>
            </a:r>
            <a:r>
              <a:rPr lang="zh-TW" altLang="en-US" sz="4000" b="1" dirty="0">
                <a:solidFill>
                  <a:srgbClr val="8EBCBB"/>
                </a:solidFill>
                <a:latin typeface="Microsoft JhengHei" panose="020B0604030504040204" pitchFamily="34" charset="-120"/>
                <a:ea typeface="Microsoft JhengHei" panose="020B0604030504040204" pitchFamily="34" charset="-120"/>
                <a:cs typeface="+mj-cs"/>
              </a:rPr>
              <a:t>，並</a:t>
            </a:r>
            <a:r>
              <a:rPr lang="zh-TW" altLang="en-US" sz="4000" b="1" dirty="0">
                <a:solidFill>
                  <a:srgbClr val="C4C0DA"/>
                </a:solidFill>
                <a:latin typeface="Microsoft JhengHei" panose="020B0604030504040204" pitchFamily="34" charset="-120"/>
                <a:ea typeface="Microsoft JhengHei" panose="020B0604030504040204" pitchFamily="34" charset="-120"/>
                <a:cs typeface="+mj-cs"/>
              </a:rPr>
              <a:t>重建有意義的生活</a:t>
            </a:r>
            <a:endParaRPr lang="zh-TW" altLang="en-US" sz="4000" b="1" dirty="0">
              <a:solidFill>
                <a:srgbClr val="8EBCBB"/>
              </a:solidFill>
              <a:latin typeface="Microsoft JhengHei" panose="020B0604030504040204" pitchFamily="34" charset="-120"/>
              <a:ea typeface="Microsoft JhengHei" panose="020B0604030504040204" pitchFamily="34" charset="-120"/>
              <a:cs typeface="+mj-cs"/>
            </a:endParaRPr>
          </a:p>
        </p:txBody>
      </p:sp>
      <p:grpSp>
        <p:nvGrpSpPr>
          <p:cNvPr id="28" name="Group 27"/>
          <p:cNvGrpSpPr/>
          <p:nvPr/>
        </p:nvGrpSpPr>
        <p:grpSpPr>
          <a:xfrm>
            <a:off x="0" y="614149"/>
            <a:ext cx="9398480" cy="873457"/>
            <a:chOff x="0" y="614149"/>
            <a:chExt cx="9398480" cy="873457"/>
          </a:xfrm>
          <a:solidFill>
            <a:srgbClr val="AECFCE"/>
          </a:solidFill>
        </p:grpSpPr>
        <p:sp>
          <p:nvSpPr>
            <p:cNvPr id="31" name="Rectangle 30"/>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itle 1"/>
          <p:cNvSpPr txBox="1">
            <a:spLocks/>
          </p:cNvSpPr>
          <p:nvPr/>
        </p:nvSpPr>
        <p:spPr>
          <a:xfrm>
            <a:off x="674914" y="4334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800" b="1" dirty="0">
                <a:solidFill>
                  <a:schemeClr val="bg1"/>
                </a:solidFill>
                <a:latin typeface="Microsoft JhengHei" panose="020B0604030504040204" pitchFamily="34" charset="-120"/>
                <a:ea typeface="Microsoft JhengHei" panose="020B0604030504040204" pitchFamily="34" charset="-120"/>
              </a:rPr>
              <a:t>「復元」的概念</a:t>
            </a:r>
          </a:p>
        </p:txBody>
      </p:sp>
      <p:pic>
        <p:nvPicPr>
          <p:cNvPr id="27" name="圖片 26">
            <a:extLst>
              <a:ext uri="{FF2B5EF4-FFF2-40B4-BE49-F238E27FC236}">
                <a16:creationId xmlns:a16="http://schemas.microsoft.com/office/drawing/2014/main" id="{34CC25D2-7865-4400-AED9-21FC68B725B7}"/>
              </a:ext>
            </a:extLst>
          </p:cNvPr>
          <p:cNvPicPr>
            <a:picLocks noChangeAspect="1"/>
          </p:cNvPicPr>
          <p:nvPr/>
        </p:nvPicPr>
        <p:blipFill rotWithShape="1">
          <a:blip r:embed="rId3">
            <a:extLst>
              <a:ext uri="{28A0092B-C50C-407E-A947-70E740481C1C}">
                <a14:useLocalDpi xmlns:a14="http://schemas.microsoft.com/office/drawing/2010/main" val="0"/>
              </a:ext>
            </a:extLst>
          </a:blip>
          <a:srcRect b="12898"/>
          <a:stretch/>
        </p:blipFill>
        <p:spPr>
          <a:xfrm flipH="1">
            <a:off x="8000999" y="3008402"/>
            <a:ext cx="4190999" cy="3849597"/>
          </a:xfrm>
          <a:prstGeom prst="rect">
            <a:avLst/>
          </a:prstGeom>
        </p:spPr>
      </p:pic>
      <p:pic>
        <p:nvPicPr>
          <p:cNvPr id="29" name="圖片 28">
            <a:extLst>
              <a:ext uri="{FF2B5EF4-FFF2-40B4-BE49-F238E27FC236}">
                <a16:creationId xmlns:a16="http://schemas.microsoft.com/office/drawing/2014/main" id="{88AA0CE3-2E81-45AB-8B38-77F397993DB8}"/>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744287" y="5801022"/>
            <a:ext cx="457304" cy="546224"/>
          </a:xfrm>
          <a:prstGeom prst="rect">
            <a:avLst/>
          </a:prstGeom>
        </p:spPr>
      </p:pic>
      <p:pic>
        <p:nvPicPr>
          <p:cNvPr id="30" name="圖片 29">
            <a:extLst>
              <a:ext uri="{FF2B5EF4-FFF2-40B4-BE49-F238E27FC236}">
                <a16:creationId xmlns:a16="http://schemas.microsoft.com/office/drawing/2014/main" id="{25911085-C773-41A9-AE1D-D1ADD930D8E0}"/>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1190514" y="3155887"/>
            <a:ext cx="457304" cy="546224"/>
          </a:xfrm>
          <a:prstGeom prst="rect">
            <a:avLst/>
          </a:prstGeom>
        </p:spPr>
      </p:pic>
    </p:spTree>
    <p:extLst>
      <p:ext uri="{BB962C8B-B14F-4D97-AF65-F5344CB8AC3E}">
        <p14:creationId xmlns:p14="http://schemas.microsoft.com/office/powerpoint/2010/main" val="32390409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4" name="內容版面配置區 3">
            <a:extLst>
              <a:ext uri="{FF2B5EF4-FFF2-40B4-BE49-F238E27FC236}">
                <a16:creationId xmlns:a16="http://schemas.microsoft.com/office/drawing/2014/main" id="{5D42DBE3-1BD3-44D4-9AB5-9C56ADA26638}"/>
              </a:ext>
            </a:extLst>
          </p:cNvPr>
          <p:cNvSpPr>
            <a:spLocks noGrp="1"/>
          </p:cNvSpPr>
          <p:nvPr>
            <p:ph idx="1"/>
          </p:nvPr>
        </p:nvSpPr>
        <p:spPr/>
        <p:txBody>
          <a:bodyPr/>
          <a:lstStyle/>
          <a:p>
            <a:endParaRPr lang="zh-HK" altLang="en-US" dirty="0"/>
          </a:p>
        </p:txBody>
      </p:sp>
      <p:pic>
        <p:nvPicPr>
          <p:cNvPr id="7" name="圖片 6">
            <a:hlinkClick r:id="rId3"/>
            <a:extLst>
              <a:ext uri="{FF2B5EF4-FFF2-40B4-BE49-F238E27FC236}">
                <a16:creationId xmlns:a16="http://schemas.microsoft.com/office/drawing/2014/main" id="{B7EA251D-F68B-48A4-9A42-5858C2D8C9BF}"/>
              </a:ext>
            </a:extLst>
          </p:cNvPr>
          <p:cNvPicPr>
            <a:picLocks noChangeAspect="1"/>
          </p:cNvPicPr>
          <p:nvPr/>
        </p:nvPicPr>
        <p:blipFill>
          <a:blip r:embed="rId4"/>
          <a:stretch>
            <a:fillRect/>
          </a:stretch>
        </p:blipFill>
        <p:spPr>
          <a:xfrm>
            <a:off x="0" y="-1"/>
            <a:ext cx="12192000" cy="6891589"/>
          </a:xfrm>
          <a:prstGeom prst="rect">
            <a:avLst/>
          </a:prstGeom>
        </p:spPr>
      </p:pic>
    </p:spTree>
    <p:extLst>
      <p:ext uri="{BB962C8B-B14F-4D97-AF65-F5344CB8AC3E}">
        <p14:creationId xmlns:p14="http://schemas.microsoft.com/office/powerpoint/2010/main" val="37918816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Text Placeholder 2"/>
          <p:cNvSpPr>
            <a:spLocks noGrp="1"/>
          </p:cNvSpPr>
          <p:nvPr>
            <p:ph type="body" idx="1"/>
          </p:nvPr>
        </p:nvSpPr>
        <p:spPr/>
        <p:txBody>
          <a:bodyPr/>
          <a:lstStyle/>
          <a:p>
            <a:endParaRPr lang="zh-HK" altLang="en-US"/>
          </a:p>
        </p:txBody>
      </p:sp>
      <p:sp>
        <p:nvSpPr>
          <p:cNvPr id="4" name="Rectangle 3"/>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75752" y="2626520"/>
            <a:ext cx="10918347" cy="4068249"/>
          </a:xfrm>
          <a:prstGeom prst="roundRect">
            <a:avLst/>
          </a:prstGeom>
          <a:solidFill>
            <a:schemeClr val="bg1"/>
          </a:solidFill>
          <a:ln w="19050">
            <a:solidFill>
              <a:srgbClr val="96D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30335" y="735479"/>
            <a:ext cx="12124434" cy="13114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000"/>
              </a:spcBef>
              <a:buClr>
                <a:srgbClr val="AECFCE"/>
              </a:buClr>
            </a:pPr>
            <a:r>
              <a:rPr lang="zh-TW" altLang="en-US" sz="4800" b="1" dirty="0">
                <a:solidFill>
                  <a:srgbClr val="8EBCBB"/>
                </a:solidFill>
                <a:latin typeface="Microsoft JhengHei" panose="020B0604030504040204" pitchFamily="34" charset="-120"/>
                <a:ea typeface="Microsoft JhengHei" panose="020B0604030504040204" pitchFamily="34" charset="-120"/>
                <a:cs typeface="+mn-cs"/>
              </a:rPr>
              <a:t>兩人一組進行討論</a:t>
            </a:r>
            <a:endParaRPr lang="en-US" altLang="zh-TW" sz="4800" b="1" dirty="0">
              <a:solidFill>
                <a:srgbClr val="8EBCBB"/>
              </a:solidFill>
              <a:latin typeface="Microsoft JhengHei" panose="020B0604030504040204" pitchFamily="34" charset="-120"/>
              <a:ea typeface="Microsoft JhengHei" panose="020B0604030504040204" pitchFamily="34" charset="-120"/>
              <a:cs typeface="+mn-cs"/>
            </a:endParaRPr>
          </a:p>
          <a:p>
            <a:pPr algn="ctr">
              <a:spcBef>
                <a:spcPts val="1000"/>
              </a:spcBef>
              <a:buClr>
                <a:srgbClr val="AECFCE"/>
              </a:buClr>
            </a:pPr>
            <a:r>
              <a:rPr lang="zh-TW" altLang="en-US" sz="4800" b="1" dirty="0">
                <a:solidFill>
                  <a:srgbClr val="8EBCBB"/>
                </a:solidFill>
                <a:latin typeface="Microsoft JhengHei" panose="020B0604030504040204" pitchFamily="34" charset="-120"/>
                <a:ea typeface="Microsoft JhengHei" panose="020B0604030504040204" pitchFamily="34" charset="-120"/>
                <a:cs typeface="+mn-cs"/>
              </a:rPr>
              <a:t>分享對「復元」的看法</a:t>
            </a:r>
            <a:endParaRPr lang="en-US" altLang="zh-TW" sz="4800" b="1" dirty="0">
              <a:solidFill>
                <a:srgbClr val="8EBCBB"/>
              </a:solidFill>
              <a:latin typeface="Microsoft JhengHei" panose="020B0604030504040204" pitchFamily="34" charset="-120"/>
              <a:ea typeface="Microsoft JhengHei" panose="020B0604030504040204" pitchFamily="34" charset="-120"/>
              <a:cs typeface="+mn-cs"/>
            </a:endParaRPr>
          </a:p>
        </p:txBody>
      </p:sp>
      <p:sp>
        <p:nvSpPr>
          <p:cNvPr id="12" name="TextBox 11"/>
          <p:cNvSpPr txBox="1"/>
          <p:nvPr/>
        </p:nvSpPr>
        <p:spPr>
          <a:xfrm>
            <a:off x="3524201" y="2951675"/>
            <a:ext cx="9036342" cy="3267561"/>
          </a:xfrm>
          <a:prstGeom prst="rect">
            <a:avLst/>
          </a:prstGeom>
          <a:noFill/>
        </p:spPr>
        <p:txBody>
          <a:bodyPr wrap="square" rtlCol="0">
            <a:spAutoFit/>
          </a:bodyPr>
          <a:lstStyle/>
          <a:p>
            <a:pPr algn="ctr">
              <a:lnSpc>
                <a:spcPct val="90000"/>
              </a:lnSpc>
              <a:spcBef>
                <a:spcPts val="1000"/>
              </a:spcBef>
              <a:buClr>
                <a:srgbClr val="AECFCE"/>
              </a:buClr>
            </a:pPr>
            <a:r>
              <a:rPr lang="zh-TW" altLang="en-US" sz="4400" b="1" dirty="0">
                <a:solidFill>
                  <a:srgbClr val="AEA9CC"/>
                </a:solidFill>
                <a:latin typeface="Microsoft JhengHei" panose="020B0604030504040204" pitchFamily="34" charset="-120"/>
                <a:ea typeface="Microsoft JhengHei" panose="020B0604030504040204" pitchFamily="34" charset="-120"/>
                <a:cs typeface="+mj-cs"/>
              </a:rPr>
              <a:t>你認為「復元」</a:t>
            </a:r>
            <a:br>
              <a:rPr lang="en-US" altLang="zh-TW" sz="4400" b="1" dirty="0">
                <a:solidFill>
                  <a:srgbClr val="AEA9CC"/>
                </a:solidFill>
                <a:latin typeface="Microsoft JhengHei" panose="020B0604030504040204" pitchFamily="34" charset="-120"/>
                <a:ea typeface="Microsoft JhengHei" panose="020B0604030504040204" pitchFamily="34" charset="-120"/>
                <a:cs typeface="+mj-cs"/>
              </a:rPr>
            </a:br>
            <a:r>
              <a:rPr lang="zh-TW" altLang="en-US" sz="4400" b="1" dirty="0">
                <a:solidFill>
                  <a:srgbClr val="AEA9CC"/>
                </a:solidFill>
                <a:latin typeface="Microsoft JhengHei" panose="020B0604030504040204" pitchFamily="34" charset="-120"/>
                <a:ea typeface="Microsoft JhengHei" panose="020B0604030504040204" pitchFamily="34" charset="-120"/>
                <a:cs typeface="+mj-cs"/>
              </a:rPr>
              <a:t>有哪些重要的要素？</a:t>
            </a:r>
            <a:br>
              <a:rPr lang="en-US" altLang="zh-TW" sz="4400" b="1" dirty="0">
                <a:solidFill>
                  <a:srgbClr val="AEA9CC"/>
                </a:solidFill>
                <a:latin typeface="Microsoft JhengHei" panose="020B0604030504040204" pitchFamily="34" charset="-120"/>
                <a:ea typeface="Microsoft JhengHei" panose="020B0604030504040204" pitchFamily="34" charset="-120"/>
                <a:cs typeface="+mj-cs"/>
              </a:rPr>
            </a:br>
            <a:endParaRPr lang="zh-TW" altLang="en-US" sz="4400" b="1" dirty="0">
              <a:solidFill>
                <a:srgbClr val="AEA9CC"/>
              </a:solidFill>
              <a:latin typeface="Microsoft JhengHei" panose="020B0604030504040204" pitchFamily="34" charset="-120"/>
              <a:ea typeface="Microsoft JhengHei" panose="020B0604030504040204" pitchFamily="34" charset="-120"/>
              <a:cs typeface="+mj-cs"/>
            </a:endParaRPr>
          </a:p>
          <a:p>
            <a:pPr algn="ctr">
              <a:lnSpc>
                <a:spcPct val="90000"/>
              </a:lnSpc>
              <a:spcBef>
                <a:spcPts val="1000"/>
              </a:spcBef>
              <a:buClr>
                <a:srgbClr val="AECFCE"/>
              </a:buClr>
            </a:pPr>
            <a:r>
              <a:rPr lang="zh-TW" altLang="en-US" sz="4400" b="1" dirty="0">
                <a:solidFill>
                  <a:srgbClr val="AEA9CC"/>
                </a:solidFill>
                <a:latin typeface="Microsoft JhengHei" panose="020B0604030504040204" pitchFamily="34" charset="-120"/>
                <a:ea typeface="Microsoft JhengHei" panose="020B0604030504040204" pitchFamily="34" charset="-120"/>
                <a:cs typeface="+mj-cs"/>
              </a:rPr>
              <a:t>在</a:t>
            </a:r>
            <a:r>
              <a:rPr lang="en-US" altLang="zh-TW" sz="4400" b="1" dirty="0">
                <a:solidFill>
                  <a:srgbClr val="AEA9CC"/>
                </a:solidFill>
                <a:latin typeface="Microsoft JhengHei" panose="020B0604030504040204" pitchFamily="34" charset="-120"/>
                <a:ea typeface="Microsoft JhengHei" panose="020B0604030504040204" pitchFamily="34" charset="-120"/>
                <a:cs typeface="+mj-cs"/>
              </a:rPr>
              <a:t>Juliana</a:t>
            </a:r>
            <a:r>
              <a:rPr lang="zh-TW" altLang="en-US" sz="4400" b="1" dirty="0">
                <a:solidFill>
                  <a:srgbClr val="AEA9CC"/>
                </a:solidFill>
                <a:latin typeface="Microsoft JhengHei" panose="020B0604030504040204" pitchFamily="34" charset="-120"/>
                <a:ea typeface="Microsoft JhengHei" panose="020B0604030504040204" pitchFamily="34" charset="-120"/>
                <a:cs typeface="+mj-cs"/>
              </a:rPr>
              <a:t>的復元故事中，</a:t>
            </a:r>
            <a:br>
              <a:rPr lang="en-US" altLang="zh-TW" sz="4400" b="1" dirty="0">
                <a:solidFill>
                  <a:srgbClr val="AEA9CC"/>
                </a:solidFill>
                <a:latin typeface="Microsoft JhengHei" panose="020B0604030504040204" pitchFamily="34" charset="-120"/>
                <a:ea typeface="Microsoft JhengHei" panose="020B0604030504040204" pitchFamily="34" charset="-120"/>
                <a:cs typeface="+mj-cs"/>
              </a:rPr>
            </a:br>
            <a:r>
              <a:rPr lang="zh-TW" altLang="en-US" sz="4400" b="1" dirty="0">
                <a:solidFill>
                  <a:srgbClr val="AEA9CC"/>
                </a:solidFill>
                <a:latin typeface="Microsoft JhengHei" panose="020B0604030504040204" pitchFamily="34" charset="-120"/>
                <a:ea typeface="Microsoft JhengHei" panose="020B0604030504040204" pitchFamily="34" charset="-120"/>
                <a:cs typeface="+mj-cs"/>
              </a:rPr>
              <a:t>哪些部分特別觸動你？</a:t>
            </a:r>
          </a:p>
        </p:txBody>
      </p:sp>
      <p:pic>
        <p:nvPicPr>
          <p:cNvPr id="13" name="圖片 12">
            <a:extLst>
              <a:ext uri="{FF2B5EF4-FFF2-40B4-BE49-F238E27FC236}">
                <a16:creationId xmlns:a16="http://schemas.microsoft.com/office/drawing/2014/main" id="{810A303E-4CDF-4C6A-849B-0F814E128516}"/>
              </a:ext>
            </a:extLst>
          </p:cNvPr>
          <p:cNvPicPr>
            <a:picLocks noChangeAspect="1"/>
          </p:cNvPicPr>
          <p:nvPr/>
        </p:nvPicPr>
        <p:blipFill rotWithShape="1">
          <a:blip r:embed="rId3">
            <a:extLst>
              <a:ext uri="{28A0092B-C50C-407E-A947-70E740481C1C}">
                <a14:useLocalDpi xmlns:a14="http://schemas.microsoft.com/office/drawing/2010/main" val="0"/>
              </a:ext>
            </a:extLst>
          </a:blip>
          <a:srcRect b="12898"/>
          <a:stretch/>
        </p:blipFill>
        <p:spPr>
          <a:xfrm>
            <a:off x="-130335" y="2708135"/>
            <a:ext cx="4220980" cy="4068249"/>
          </a:xfrm>
          <a:prstGeom prst="rect">
            <a:avLst/>
          </a:prstGeom>
        </p:spPr>
      </p:pic>
      <p:pic>
        <p:nvPicPr>
          <p:cNvPr id="14" name="圖片 13">
            <a:extLst>
              <a:ext uri="{FF2B5EF4-FFF2-40B4-BE49-F238E27FC236}">
                <a16:creationId xmlns:a16="http://schemas.microsoft.com/office/drawing/2014/main" id="{5F3E585E-05E5-4199-8B73-51B98468322D}"/>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96570" y="3305846"/>
            <a:ext cx="457304" cy="546224"/>
          </a:xfrm>
          <a:prstGeom prst="rect">
            <a:avLst/>
          </a:prstGeom>
        </p:spPr>
      </p:pic>
      <p:pic>
        <p:nvPicPr>
          <p:cNvPr id="15" name="圖片 14">
            <a:extLst>
              <a:ext uri="{FF2B5EF4-FFF2-40B4-BE49-F238E27FC236}">
                <a16:creationId xmlns:a16="http://schemas.microsoft.com/office/drawing/2014/main" id="{8503EDCD-36F6-43DF-9434-638BE5CF7DB8}"/>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982201" y="5652001"/>
            <a:ext cx="457304" cy="546224"/>
          </a:xfrm>
          <a:prstGeom prst="rect">
            <a:avLst/>
          </a:prstGeom>
        </p:spPr>
      </p:pic>
    </p:spTree>
    <p:extLst>
      <p:ext uri="{BB962C8B-B14F-4D97-AF65-F5344CB8AC3E}">
        <p14:creationId xmlns:p14="http://schemas.microsoft.com/office/powerpoint/2010/main" val="3665551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0" y="614149"/>
            <a:ext cx="9398480" cy="873457"/>
            <a:chOff x="0" y="614149"/>
            <a:chExt cx="9398480" cy="873457"/>
          </a:xfrm>
          <a:solidFill>
            <a:srgbClr val="AECFCE"/>
          </a:solidFill>
        </p:grpSpPr>
        <p:sp>
          <p:nvSpPr>
            <p:cNvPr id="14" name="Rectangle 13"/>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659224" y="1758976"/>
            <a:ext cx="10649241" cy="4918287"/>
          </a:xfrm>
        </p:spPr>
        <p:txBody>
          <a:bodyPr>
            <a:noAutofit/>
          </a:bodyPr>
          <a:lstStyle/>
          <a:p>
            <a:pPr marL="648000" indent="-648000" algn="just">
              <a:spcBef>
                <a:spcPts val="3000"/>
              </a:spcBef>
              <a:buClr>
                <a:srgbClr val="AECFCE"/>
              </a:buClr>
              <a:buFont typeface="Microsoft JhengHei" panose="020B0604030504040204" pitchFamily="34" charset="-120"/>
              <a:buChar char="●"/>
            </a:pPr>
            <a:r>
              <a:rPr lang="zh-TW" altLang="en-US" sz="4400" dirty="0">
                <a:latin typeface="Microsoft JhengHei" panose="020B0604030504040204" pitchFamily="34" charset="-120"/>
                <a:ea typeface="Microsoft JhengHei" panose="020B0604030504040204" pitchFamily="34" charset="-120"/>
              </a:rPr>
              <a:t>了解與精神疾病相關的</a:t>
            </a:r>
            <a:r>
              <a:rPr lang="zh-TW" altLang="en-US" sz="4400" b="1" dirty="0">
                <a:solidFill>
                  <a:srgbClr val="AEA9CC"/>
                </a:solidFill>
                <a:latin typeface="Microsoft JhengHei" panose="020B0604030504040204" pitchFamily="34" charset="-120"/>
                <a:ea typeface="Microsoft JhengHei" panose="020B0604030504040204" pitchFamily="34" charset="-120"/>
              </a:rPr>
              <a:t>誤解和事實</a:t>
            </a:r>
          </a:p>
          <a:p>
            <a:pPr marL="648000" indent="-648000" algn="just">
              <a:spcBef>
                <a:spcPts val="3000"/>
              </a:spcBef>
              <a:buClr>
                <a:srgbClr val="AECFCE"/>
              </a:buClr>
              <a:buFont typeface="Microsoft JhengHei" panose="020B0604030504040204" pitchFamily="34" charset="-120"/>
              <a:buChar char="●"/>
            </a:pPr>
            <a:r>
              <a:rPr lang="zh-TW" altLang="en-US" sz="4400" dirty="0">
                <a:latin typeface="Microsoft JhengHei" panose="020B0604030504040204" pitchFamily="34" charset="-120"/>
                <a:ea typeface="Microsoft JhengHei" panose="020B0604030504040204" pitchFamily="34" charset="-120"/>
              </a:rPr>
              <a:t>認識影響精神健康的</a:t>
            </a:r>
            <a:r>
              <a:rPr lang="zh-TW" altLang="en-US" sz="4400" b="1" dirty="0">
                <a:solidFill>
                  <a:srgbClr val="AEA9CC"/>
                </a:solidFill>
                <a:latin typeface="Microsoft JhengHei" panose="020B0604030504040204" pitchFamily="34" charset="-120"/>
                <a:ea typeface="Microsoft JhengHei" panose="020B0604030504040204" pitchFamily="34" charset="-120"/>
              </a:rPr>
              <a:t>因素</a:t>
            </a:r>
          </a:p>
          <a:p>
            <a:pPr marL="648000" indent="-648000" algn="just">
              <a:spcBef>
                <a:spcPts val="3000"/>
              </a:spcBef>
              <a:buClr>
                <a:srgbClr val="AECFCE"/>
              </a:buClr>
              <a:buFont typeface="Microsoft JhengHei" panose="020B0604030504040204" pitchFamily="34" charset="-120"/>
              <a:buChar char="●"/>
            </a:pPr>
            <a:r>
              <a:rPr lang="zh-TW" altLang="en-US" sz="4400" dirty="0">
                <a:latin typeface="Microsoft JhengHei" panose="020B0604030504040204" pitchFamily="34" charset="-120"/>
                <a:ea typeface="Microsoft JhengHei" panose="020B0604030504040204" pitchFamily="34" charset="-120"/>
              </a:rPr>
              <a:t>認識</a:t>
            </a:r>
            <a:r>
              <a:rPr lang="zh-TW" altLang="en-US" sz="4400" b="1" dirty="0">
                <a:solidFill>
                  <a:srgbClr val="AEA9CC"/>
                </a:solidFill>
                <a:latin typeface="Microsoft JhengHei" panose="020B0604030504040204" pitchFamily="34" charset="-120"/>
                <a:ea typeface="Microsoft JhengHei" panose="020B0604030504040204" pitchFamily="34" charset="-120"/>
              </a:rPr>
              <a:t>復元</a:t>
            </a:r>
            <a:r>
              <a:rPr lang="zh-TW" altLang="en-US" sz="4400" dirty="0">
                <a:latin typeface="Microsoft JhengHei" panose="020B0604030504040204" pitchFamily="34" charset="-120"/>
                <a:ea typeface="Microsoft JhengHei" panose="020B0604030504040204" pitchFamily="34" charset="-120"/>
              </a:rPr>
              <a:t>的概念</a:t>
            </a:r>
            <a:endParaRPr lang="zh-TW" altLang="en-US" sz="4400" b="1" dirty="0">
              <a:solidFill>
                <a:srgbClr val="AEA9CC"/>
              </a:solidFill>
              <a:latin typeface="Microsoft JhengHei" panose="020B0604030504040204" pitchFamily="34" charset="-120"/>
              <a:ea typeface="Microsoft JhengHei" panose="020B0604030504040204" pitchFamily="34" charset="-120"/>
            </a:endParaRPr>
          </a:p>
        </p:txBody>
      </p:sp>
      <p:sp>
        <p:nvSpPr>
          <p:cNvPr id="9" name="Title 1"/>
          <p:cNvSpPr txBox="1">
            <a:spLocks/>
          </p:cNvSpPr>
          <p:nvPr/>
        </p:nvSpPr>
        <p:spPr>
          <a:xfrm>
            <a:off x="674914" y="4334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800" b="1" dirty="0">
                <a:solidFill>
                  <a:schemeClr val="bg1"/>
                </a:solidFill>
                <a:latin typeface="Microsoft JhengHei" panose="020B0604030504040204" pitchFamily="34" charset="-120"/>
                <a:ea typeface="Microsoft JhengHei" panose="020B0604030504040204" pitchFamily="34" charset="-120"/>
              </a:rPr>
              <a:t>本節內容簡介</a:t>
            </a:r>
            <a:endParaRPr lang="en-US" sz="4800" dirty="0">
              <a:solidFill>
                <a:schemeClr val="bg1"/>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839862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82DE8CEE-D2E4-4BAA-98A4-2D81D8013F61}"/>
              </a:ext>
            </a:extLst>
          </p:cNvPr>
          <p:cNvPicPr>
            <a:picLocks noChangeAspect="1"/>
          </p:cNvPicPr>
          <p:nvPr/>
        </p:nvPicPr>
        <p:blipFill>
          <a:blip r:embed="rId3"/>
          <a:stretch>
            <a:fillRect/>
          </a:stretch>
        </p:blipFill>
        <p:spPr>
          <a:xfrm>
            <a:off x="-1" y="0"/>
            <a:ext cx="12308523" cy="6858000"/>
          </a:xfrm>
          <a:prstGeom prst="rect">
            <a:avLst/>
          </a:prstGeom>
        </p:spPr>
      </p:pic>
      <p:sp>
        <p:nvSpPr>
          <p:cNvPr id="19" name="TextBox 18"/>
          <p:cNvSpPr txBox="1"/>
          <p:nvPr/>
        </p:nvSpPr>
        <p:spPr>
          <a:xfrm>
            <a:off x="3504518" y="1338347"/>
            <a:ext cx="6901411" cy="5139869"/>
          </a:xfrm>
          <a:prstGeom prst="rect">
            <a:avLst/>
          </a:prstGeom>
          <a:solidFill>
            <a:schemeClr val="lt1"/>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4000" b="1" dirty="0">
                <a:solidFill>
                  <a:srgbClr val="AEA9CC"/>
                </a:solidFill>
                <a:latin typeface="微軟正黑體" panose="020B0604030504040204" pitchFamily="34" charset="-120"/>
                <a:ea typeface="微軟正黑體" panose="020B0604030504040204" pitchFamily="34" charset="-120"/>
              </a:rPr>
              <a:t>重拾有意義的生活</a:t>
            </a:r>
            <a:endParaRPr lang="en-US" altLang="zh-TW" sz="4000" b="1" dirty="0">
              <a:solidFill>
                <a:srgbClr val="AEA9CC"/>
              </a:solidFill>
              <a:latin typeface="微軟正黑體" panose="020B0604030504040204" pitchFamily="34" charset="-120"/>
              <a:ea typeface="微軟正黑體" panose="020B0604030504040204" pitchFamily="34" charset="-120"/>
            </a:endParaRPr>
          </a:p>
          <a:p>
            <a:pPr marL="571500" indent="-571500">
              <a:buFont typeface="Wingdings" panose="05000000000000000000" pitchFamily="2" charset="2"/>
              <a:buChar char="l"/>
            </a:pPr>
            <a:r>
              <a:rPr lang="zh-TW" altLang="en-US" sz="3600" dirty="0">
                <a:latin typeface="微軟正黑體" panose="020B0604030504040204" pitchFamily="34" charset="-120"/>
                <a:ea typeface="微軟正黑體" panose="020B0604030504040204" pitchFamily="34" charset="-120"/>
              </a:rPr>
              <a:t>「復元」並不是要消除所有的病徵</a:t>
            </a:r>
            <a:endParaRPr lang="en-US" altLang="zh-TW" sz="3600" dirty="0">
              <a:latin typeface="微軟正黑體" panose="020B0604030504040204" pitchFamily="34" charset="-120"/>
              <a:ea typeface="微軟正黑體" panose="020B0604030504040204" pitchFamily="34" charset="-120"/>
            </a:endParaRPr>
          </a:p>
          <a:p>
            <a:pPr marL="571500" indent="-571500">
              <a:buFont typeface="Wingdings" panose="05000000000000000000" pitchFamily="2" charset="2"/>
              <a:buChar char="l"/>
            </a:pPr>
            <a:r>
              <a:rPr lang="zh-TW" altLang="en-US" sz="3600" dirty="0">
                <a:latin typeface="微軟正黑體" panose="020B0604030504040204" pitchFamily="34" charset="-120"/>
                <a:ea typeface="微軟正黑體" panose="020B0604030504040204" pitchFamily="34" charset="-120"/>
              </a:rPr>
              <a:t>接受自己所經歷的情緒波動，懂得照顧自己，並持續尋找和追求讓自己感到快樂和滿足的事物</a:t>
            </a:r>
            <a:endParaRPr lang="en-US" altLang="zh-TW" sz="3600" dirty="0">
              <a:latin typeface="微軟正黑體" panose="020B0604030504040204" pitchFamily="34" charset="-120"/>
              <a:ea typeface="微軟正黑體" panose="020B0604030504040204" pitchFamily="34" charset="-120"/>
            </a:endParaRPr>
          </a:p>
          <a:p>
            <a:pPr marL="571500" indent="-571500">
              <a:buFont typeface="Wingdings" panose="05000000000000000000" pitchFamily="2" charset="2"/>
              <a:buChar char="l"/>
            </a:pPr>
            <a:r>
              <a:rPr lang="zh-TW" altLang="en-US" sz="3600" dirty="0">
                <a:latin typeface="微軟正黑體" panose="020B0604030504040204" pitchFamily="34" charset="-120"/>
                <a:ea typeface="微軟正黑體" panose="020B0604030504040204" pitchFamily="34" charset="-120"/>
              </a:rPr>
              <a:t>過程中發現了不同的小成就，為她的生活帶來了意義</a:t>
            </a:r>
          </a:p>
        </p:txBody>
      </p:sp>
      <p:grpSp>
        <p:nvGrpSpPr>
          <p:cNvPr id="10" name="Group 10">
            <a:extLst>
              <a:ext uri="{FF2B5EF4-FFF2-40B4-BE49-F238E27FC236}">
                <a16:creationId xmlns:a16="http://schemas.microsoft.com/office/drawing/2014/main" id="{53DF067D-AC8F-45C3-9477-3BEAF32DA168}"/>
              </a:ext>
            </a:extLst>
          </p:cNvPr>
          <p:cNvGrpSpPr/>
          <p:nvPr/>
        </p:nvGrpSpPr>
        <p:grpSpPr>
          <a:xfrm>
            <a:off x="-15240" y="85107"/>
            <a:ext cx="7997189" cy="873457"/>
            <a:chOff x="0" y="614149"/>
            <a:chExt cx="9398480" cy="873457"/>
          </a:xfrm>
          <a:solidFill>
            <a:srgbClr val="EAE096"/>
          </a:solidFill>
        </p:grpSpPr>
        <p:sp>
          <p:nvSpPr>
            <p:cNvPr id="14" name="Rectangle 11">
              <a:extLst>
                <a:ext uri="{FF2B5EF4-FFF2-40B4-BE49-F238E27FC236}">
                  <a16:creationId xmlns:a16="http://schemas.microsoft.com/office/drawing/2014/main" id="{4BC4EFF9-6CDE-4392-A80A-31CAECF6E9AC}"/>
                </a:ext>
              </a:extLst>
            </p:cNvPr>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2">
              <a:extLst>
                <a:ext uri="{FF2B5EF4-FFF2-40B4-BE49-F238E27FC236}">
                  <a16:creationId xmlns:a16="http://schemas.microsoft.com/office/drawing/2014/main" id="{71E921B3-7625-4676-BB73-0419D9A0262C}"/>
                </a:ext>
              </a:extLst>
            </p:cNvPr>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1">
            <a:extLst>
              <a:ext uri="{FF2B5EF4-FFF2-40B4-BE49-F238E27FC236}">
                <a16:creationId xmlns:a16="http://schemas.microsoft.com/office/drawing/2014/main" id="{AF29C2CA-362D-43B3-B0EA-8F4B7CE5C4A8}"/>
              </a:ext>
            </a:extLst>
          </p:cNvPr>
          <p:cNvSpPr txBox="1">
            <a:spLocks/>
          </p:cNvSpPr>
          <p:nvPr/>
        </p:nvSpPr>
        <p:spPr>
          <a:xfrm>
            <a:off x="436788" y="-140947"/>
            <a:ext cx="61354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5400" b="1" dirty="0">
                <a:solidFill>
                  <a:schemeClr val="bg1"/>
                </a:solidFill>
                <a:latin typeface="Microsoft JhengHei" panose="020B0604030504040204" pitchFamily="34" charset="-120"/>
                <a:ea typeface="Microsoft JhengHei" panose="020B0604030504040204" pitchFamily="34" charset="-120"/>
              </a:rPr>
              <a:t>「復元」的要素</a:t>
            </a:r>
            <a:endParaRPr lang="en-US" sz="5400" b="1" dirty="0">
              <a:solidFill>
                <a:schemeClr val="bg1"/>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2740402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1EAA5EC4-A358-4DB9-8888-05D78626D7F9}"/>
              </a:ext>
            </a:extLst>
          </p:cNvPr>
          <p:cNvPicPr>
            <a:picLocks noChangeAspect="1"/>
          </p:cNvPicPr>
          <p:nvPr/>
        </p:nvPicPr>
        <p:blipFill>
          <a:blip r:embed="rId3"/>
          <a:stretch>
            <a:fillRect/>
          </a:stretch>
        </p:blipFill>
        <p:spPr>
          <a:xfrm>
            <a:off x="-1" y="0"/>
            <a:ext cx="12308523" cy="6858000"/>
          </a:xfrm>
          <a:prstGeom prst="rect">
            <a:avLst/>
          </a:prstGeom>
        </p:spPr>
      </p:pic>
      <p:grpSp>
        <p:nvGrpSpPr>
          <p:cNvPr id="11" name="Group 10"/>
          <p:cNvGrpSpPr/>
          <p:nvPr/>
        </p:nvGrpSpPr>
        <p:grpSpPr>
          <a:xfrm>
            <a:off x="-15240" y="85107"/>
            <a:ext cx="7997189" cy="873457"/>
            <a:chOff x="0" y="614149"/>
            <a:chExt cx="9398480" cy="873457"/>
          </a:xfrm>
          <a:solidFill>
            <a:srgbClr val="EAE096"/>
          </a:solidFill>
        </p:grpSpPr>
        <p:sp>
          <p:nvSpPr>
            <p:cNvPr id="12" name="Rectangle 11"/>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p:cNvSpPr txBox="1">
            <a:spLocks/>
          </p:cNvSpPr>
          <p:nvPr/>
        </p:nvSpPr>
        <p:spPr>
          <a:xfrm>
            <a:off x="436788" y="-140947"/>
            <a:ext cx="61354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5400" b="1" dirty="0">
                <a:solidFill>
                  <a:schemeClr val="bg1"/>
                </a:solidFill>
                <a:latin typeface="Microsoft JhengHei" panose="020B0604030504040204" pitchFamily="34" charset="-120"/>
                <a:ea typeface="Microsoft JhengHei" panose="020B0604030504040204" pitchFamily="34" charset="-120"/>
              </a:rPr>
              <a:t>「復元」的要素</a:t>
            </a:r>
            <a:endParaRPr lang="en-US" sz="5400" b="1" dirty="0">
              <a:solidFill>
                <a:schemeClr val="bg1"/>
              </a:solidFill>
              <a:latin typeface="Microsoft JhengHei" panose="020B0604030504040204" pitchFamily="34" charset="-120"/>
              <a:ea typeface="Microsoft JhengHei" panose="020B0604030504040204" pitchFamily="34" charset="-120"/>
            </a:endParaRPr>
          </a:p>
        </p:txBody>
      </p:sp>
      <p:sp>
        <p:nvSpPr>
          <p:cNvPr id="19" name="TextBox 18"/>
          <p:cNvSpPr txBox="1"/>
          <p:nvPr/>
        </p:nvSpPr>
        <p:spPr>
          <a:xfrm>
            <a:off x="3891785" y="2266183"/>
            <a:ext cx="6901411" cy="2923877"/>
          </a:xfrm>
          <a:prstGeom prst="rect">
            <a:avLst/>
          </a:prstGeom>
          <a:solidFill>
            <a:schemeClr val="lt1"/>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4000" b="1" dirty="0">
                <a:solidFill>
                  <a:srgbClr val="AEA9CC"/>
                </a:solidFill>
                <a:latin typeface="微軟正黑體" panose="020B0604030504040204" pitchFamily="34" charset="-120"/>
                <a:ea typeface="微軟正黑體" panose="020B0604030504040204" pitchFamily="34" charset="-120"/>
              </a:rPr>
              <a:t>尋求支持</a:t>
            </a:r>
            <a:endParaRPr lang="en-US" altLang="zh-TW" sz="4000" b="1" dirty="0">
              <a:solidFill>
                <a:srgbClr val="AEA9CC"/>
              </a:solidFill>
              <a:latin typeface="微軟正黑體" panose="020B0604030504040204" pitchFamily="34" charset="-120"/>
              <a:ea typeface="微軟正黑體" panose="020B0604030504040204" pitchFamily="34" charset="-120"/>
            </a:endParaRPr>
          </a:p>
          <a:p>
            <a:pPr marL="571500" indent="-571500">
              <a:buFont typeface="Wingdings" panose="05000000000000000000" pitchFamily="2" charset="2"/>
              <a:buChar char="l"/>
            </a:pPr>
            <a:r>
              <a:rPr lang="zh-TW" altLang="en-US" sz="3600" dirty="0">
                <a:latin typeface="微軟正黑體" panose="020B0604030504040204" pitchFamily="34" charset="-120"/>
                <a:ea typeface="微軟正黑體" panose="020B0604030504040204" pitchFamily="34" charset="-120"/>
              </a:rPr>
              <a:t>過程中需要定期服用藥物和覆診，這有助於她保持穩定</a:t>
            </a:r>
            <a:endParaRPr lang="en-US" altLang="zh-TW" sz="3600" dirty="0">
              <a:latin typeface="微軟正黑體" panose="020B0604030504040204" pitchFamily="34" charset="-120"/>
              <a:ea typeface="微軟正黑體" panose="020B0604030504040204" pitchFamily="34" charset="-120"/>
            </a:endParaRPr>
          </a:p>
          <a:p>
            <a:pPr marL="571500" indent="-571500">
              <a:buFont typeface="Wingdings" panose="05000000000000000000" pitchFamily="2" charset="2"/>
              <a:buChar char="l"/>
            </a:pPr>
            <a:r>
              <a:rPr lang="zh-TW" altLang="en-US" sz="3600" dirty="0">
                <a:latin typeface="微軟正黑體" panose="020B0604030504040204" pitchFamily="34" charset="-120"/>
                <a:ea typeface="微軟正黑體" panose="020B0604030504040204" pitchFamily="34" charset="-120"/>
              </a:rPr>
              <a:t>建立良好的親友關係也是她面對挑戰的重要支柱</a:t>
            </a:r>
          </a:p>
        </p:txBody>
      </p:sp>
    </p:spTree>
    <p:extLst>
      <p:ext uri="{BB962C8B-B14F-4D97-AF65-F5344CB8AC3E}">
        <p14:creationId xmlns:p14="http://schemas.microsoft.com/office/powerpoint/2010/main" val="24594083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B8707988-4853-4C38-819A-2CA1AEEE8915}"/>
              </a:ext>
            </a:extLst>
          </p:cNvPr>
          <p:cNvPicPr>
            <a:picLocks noChangeAspect="1"/>
          </p:cNvPicPr>
          <p:nvPr/>
        </p:nvPicPr>
        <p:blipFill>
          <a:blip r:embed="rId3"/>
          <a:stretch>
            <a:fillRect/>
          </a:stretch>
        </p:blipFill>
        <p:spPr>
          <a:xfrm>
            <a:off x="-1" y="0"/>
            <a:ext cx="12308523" cy="6858000"/>
          </a:xfrm>
          <a:prstGeom prst="rect">
            <a:avLst/>
          </a:prstGeom>
        </p:spPr>
      </p:pic>
      <p:grpSp>
        <p:nvGrpSpPr>
          <p:cNvPr id="11" name="Group 10"/>
          <p:cNvGrpSpPr/>
          <p:nvPr/>
        </p:nvGrpSpPr>
        <p:grpSpPr>
          <a:xfrm>
            <a:off x="-15240" y="85107"/>
            <a:ext cx="7997189" cy="873457"/>
            <a:chOff x="0" y="614149"/>
            <a:chExt cx="9398480" cy="873457"/>
          </a:xfrm>
          <a:solidFill>
            <a:srgbClr val="EAE096"/>
          </a:solidFill>
        </p:grpSpPr>
        <p:sp>
          <p:nvSpPr>
            <p:cNvPr id="12" name="Rectangle 11"/>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p:cNvSpPr txBox="1">
            <a:spLocks/>
          </p:cNvSpPr>
          <p:nvPr/>
        </p:nvSpPr>
        <p:spPr>
          <a:xfrm>
            <a:off x="436788" y="-140947"/>
            <a:ext cx="61354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5400" b="1" dirty="0">
                <a:solidFill>
                  <a:schemeClr val="bg1"/>
                </a:solidFill>
                <a:latin typeface="Microsoft JhengHei" panose="020B0604030504040204" pitchFamily="34" charset="-120"/>
                <a:ea typeface="Microsoft JhengHei" panose="020B0604030504040204" pitchFamily="34" charset="-120"/>
              </a:rPr>
              <a:t>「復元」的要素</a:t>
            </a:r>
            <a:endParaRPr lang="en-US" sz="5400" b="1" dirty="0">
              <a:solidFill>
                <a:schemeClr val="bg1"/>
              </a:solidFill>
              <a:latin typeface="Microsoft JhengHei" panose="020B0604030504040204" pitchFamily="34" charset="-120"/>
              <a:ea typeface="Microsoft JhengHei" panose="020B0604030504040204" pitchFamily="34" charset="-120"/>
            </a:endParaRPr>
          </a:p>
        </p:txBody>
      </p:sp>
      <p:sp>
        <p:nvSpPr>
          <p:cNvPr id="19" name="TextBox 18"/>
          <p:cNvSpPr txBox="1"/>
          <p:nvPr/>
        </p:nvSpPr>
        <p:spPr>
          <a:xfrm>
            <a:off x="3618829" y="1955636"/>
            <a:ext cx="6901411" cy="3477875"/>
          </a:xfrm>
          <a:prstGeom prst="rect">
            <a:avLst/>
          </a:prstGeom>
          <a:solidFill>
            <a:schemeClr val="lt1"/>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4000" b="1" dirty="0">
                <a:solidFill>
                  <a:srgbClr val="AEA9CC"/>
                </a:solidFill>
                <a:latin typeface="微軟正黑體" panose="020B0604030504040204" pitchFamily="34" charset="-120"/>
                <a:ea typeface="微軟正黑體" panose="020B0604030504040204" pitchFamily="34" charset="-120"/>
              </a:rPr>
              <a:t>在起伏中認識自己及成長</a:t>
            </a:r>
            <a:endParaRPr lang="en-US" altLang="zh-TW" sz="4000" b="1" dirty="0">
              <a:solidFill>
                <a:srgbClr val="AEA9CC"/>
              </a:solidFill>
              <a:latin typeface="微軟正黑體" panose="020B0604030504040204" pitchFamily="34" charset="-120"/>
              <a:ea typeface="微軟正黑體" panose="020B0604030504040204" pitchFamily="34" charset="-120"/>
            </a:endParaRPr>
          </a:p>
          <a:p>
            <a:pPr marL="571500" indent="-571500">
              <a:buFont typeface="Wingdings" panose="05000000000000000000" pitchFamily="2" charset="2"/>
              <a:buChar char="l"/>
            </a:pPr>
            <a:r>
              <a:rPr lang="zh-TW" altLang="en-US" sz="3600" dirty="0">
                <a:latin typeface="微軟正黑體" panose="020B0604030504040204" pitchFamily="34" charset="-120"/>
                <a:ea typeface="微軟正黑體" panose="020B0604030504040204" pitchFamily="34" charset="-120"/>
              </a:rPr>
              <a:t>生活中的經歷讓她成長，讓她明白自己是一個有價值、值得被愛的生命</a:t>
            </a:r>
            <a:endParaRPr lang="en-US" altLang="zh-TW" sz="3600" dirty="0">
              <a:latin typeface="微軟正黑體" panose="020B0604030504040204" pitchFamily="34" charset="-120"/>
              <a:ea typeface="微軟正黑體" panose="020B0604030504040204" pitchFamily="34" charset="-120"/>
            </a:endParaRPr>
          </a:p>
          <a:p>
            <a:pPr marL="571500" indent="-571500">
              <a:buFont typeface="Wingdings" panose="05000000000000000000" pitchFamily="2" charset="2"/>
              <a:buChar char="l"/>
            </a:pPr>
            <a:r>
              <a:rPr lang="zh-TW" altLang="en-US" sz="3600" dirty="0">
                <a:latin typeface="微軟正黑體" panose="020B0604030504040204" pitchFamily="34" charset="-120"/>
                <a:ea typeface="微軟正黑體" panose="020B0604030504040204" pitchFamily="34" charset="-120"/>
              </a:rPr>
              <a:t>生命故事更加豐富，也讓她對自己有了更深的理解和接納</a:t>
            </a:r>
          </a:p>
        </p:txBody>
      </p:sp>
    </p:spTree>
    <p:extLst>
      <p:ext uri="{BB962C8B-B14F-4D97-AF65-F5344CB8AC3E}">
        <p14:creationId xmlns:p14="http://schemas.microsoft.com/office/powerpoint/2010/main" val="7579161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539A393B-52A7-411E-A4B5-F88853B11078}"/>
              </a:ext>
            </a:extLst>
          </p:cNvPr>
          <p:cNvPicPr>
            <a:picLocks noChangeAspect="1"/>
          </p:cNvPicPr>
          <p:nvPr/>
        </p:nvPicPr>
        <p:blipFill>
          <a:blip r:embed="rId3"/>
          <a:stretch>
            <a:fillRect/>
          </a:stretch>
        </p:blipFill>
        <p:spPr>
          <a:xfrm>
            <a:off x="-1" y="0"/>
            <a:ext cx="12308523" cy="6858000"/>
          </a:xfrm>
          <a:prstGeom prst="rect">
            <a:avLst/>
          </a:prstGeom>
        </p:spPr>
      </p:pic>
      <p:grpSp>
        <p:nvGrpSpPr>
          <p:cNvPr id="11" name="Group 10"/>
          <p:cNvGrpSpPr/>
          <p:nvPr/>
        </p:nvGrpSpPr>
        <p:grpSpPr>
          <a:xfrm>
            <a:off x="-15240" y="85107"/>
            <a:ext cx="7997189" cy="873457"/>
            <a:chOff x="0" y="614149"/>
            <a:chExt cx="9398480" cy="873457"/>
          </a:xfrm>
          <a:solidFill>
            <a:srgbClr val="EAE096"/>
          </a:solidFill>
        </p:grpSpPr>
        <p:sp>
          <p:nvSpPr>
            <p:cNvPr id="12" name="Rectangle 11"/>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p:cNvSpPr txBox="1">
            <a:spLocks/>
          </p:cNvSpPr>
          <p:nvPr/>
        </p:nvSpPr>
        <p:spPr>
          <a:xfrm>
            <a:off x="436788" y="-140947"/>
            <a:ext cx="61354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5400" b="1" dirty="0">
                <a:solidFill>
                  <a:schemeClr val="bg1"/>
                </a:solidFill>
                <a:latin typeface="Microsoft JhengHei" panose="020B0604030504040204" pitchFamily="34" charset="-120"/>
                <a:ea typeface="Microsoft JhengHei" panose="020B0604030504040204" pitchFamily="34" charset="-120"/>
              </a:rPr>
              <a:t>「復元」的要素</a:t>
            </a:r>
            <a:endParaRPr lang="en-US" sz="5400" b="1" dirty="0">
              <a:solidFill>
                <a:schemeClr val="bg1"/>
              </a:solidFill>
              <a:latin typeface="Microsoft JhengHei" panose="020B0604030504040204" pitchFamily="34" charset="-120"/>
              <a:ea typeface="Microsoft JhengHei" panose="020B0604030504040204" pitchFamily="34" charset="-120"/>
            </a:endParaRPr>
          </a:p>
        </p:txBody>
      </p:sp>
      <p:sp>
        <p:nvSpPr>
          <p:cNvPr id="19" name="TextBox 18"/>
          <p:cNvSpPr txBox="1"/>
          <p:nvPr/>
        </p:nvSpPr>
        <p:spPr>
          <a:xfrm>
            <a:off x="3758956" y="2375365"/>
            <a:ext cx="6901411" cy="2923877"/>
          </a:xfrm>
          <a:prstGeom prst="rect">
            <a:avLst/>
          </a:prstGeom>
          <a:solidFill>
            <a:schemeClr val="lt1"/>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4000" b="1" dirty="0">
                <a:solidFill>
                  <a:srgbClr val="AEA9CC"/>
                </a:solidFill>
                <a:latin typeface="微軟正黑體" panose="020B0604030504040204" pitchFamily="34" charset="-120"/>
                <a:ea typeface="微軟正黑體" panose="020B0604030504040204" pitchFamily="34" charset="-120"/>
              </a:rPr>
              <a:t>抱有希望</a:t>
            </a:r>
            <a:endParaRPr lang="en-US" altLang="zh-TW" sz="4000" b="1" dirty="0">
              <a:solidFill>
                <a:srgbClr val="AEA9CC"/>
              </a:solidFill>
              <a:latin typeface="微軟正黑體" panose="020B0604030504040204" pitchFamily="34" charset="-120"/>
              <a:ea typeface="微軟正黑體" panose="020B0604030504040204" pitchFamily="34" charset="-120"/>
            </a:endParaRPr>
          </a:p>
          <a:p>
            <a:pPr marL="571500" indent="-571500">
              <a:buFont typeface="Wingdings" panose="05000000000000000000" pitchFamily="2" charset="2"/>
              <a:buChar char="l"/>
            </a:pPr>
            <a:r>
              <a:rPr lang="zh-TW" altLang="en-US" sz="3600" dirty="0">
                <a:latin typeface="微軟正黑體" panose="020B0604030504040204" pitchFamily="34" charset="-120"/>
                <a:ea typeface="微軟正黑體" panose="020B0604030504040204" pitchFamily="34" charset="-120"/>
              </a:rPr>
              <a:t>即使在困難的時刻，仍然要懷抱希望</a:t>
            </a:r>
            <a:endParaRPr lang="en-US" altLang="zh-TW" sz="3600" dirty="0">
              <a:latin typeface="微軟正黑體" panose="020B0604030504040204" pitchFamily="34" charset="-120"/>
              <a:ea typeface="微軟正黑體" panose="020B0604030504040204" pitchFamily="34" charset="-120"/>
            </a:endParaRPr>
          </a:p>
          <a:p>
            <a:pPr marL="571500" indent="-571500">
              <a:buFont typeface="Wingdings" panose="05000000000000000000" pitchFamily="2" charset="2"/>
              <a:buChar char="l"/>
            </a:pPr>
            <a:r>
              <a:rPr lang="zh-TW" altLang="en-US" sz="3600" dirty="0">
                <a:latin typeface="微軟正黑體" panose="020B0604030504040204" pitchFamily="34" charset="-120"/>
                <a:ea typeface="微軟正黑體" panose="020B0604030504040204" pitchFamily="34" charset="-120"/>
              </a:rPr>
              <a:t>讓她更積極地面對生活，並持續探索生活中的美好事物</a:t>
            </a:r>
          </a:p>
        </p:txBody>
      </p:sp>
    </p:spTree>
    <p:extLst>
      <p:ext uri="{BB962C8B-B14F-4D97-AF65-F5344CB8AC3E}">
        <p14:creationId xmlns:p14="http://schemas.microsoft.com/office/powerpoint/2010/main" val="12930389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a:extLst>
              <a:ext uri="{FF2B5EF4-FFF2-40B4-BE49-F238E27FC236}">
                <a16:creationId xmlns:a16="http://schemas.microsoft.com/office/drawing/2014/main" id="{2B398A11-8B34-4463-9745-40F0998C7742}"/>
              </a:ext>
            </a:extLst>
          </p:cNvPr>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07534" y="-89130"/>
            <a:ext cx="7491086" cy="6926611"/>
          </a:xfrm>
          <a:prstGeom prst="rect">
            <a:avLst/>
          </a:prstGeom>
          <a:solidFill>
            <a:srgbClr val="F7F5EF">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0" y="85107"/>
            <a:ext cx="5467350" cy="873457"/>
            <a:chOff x="0" y="614149"/>
            <a:chExt cx="9398480" cy="873457"/>
          </a:xfrm>
          <a:solidFill>
            <a:srgbClr val="EAE096"/>
          </a:solidFill>
        </p:grpSpPr>
        <p:sp>
          <p:nvSpPr>
            <p:cNvPr id="12" name="Rectangle 11"/>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p:cNvSpPr txBox="1">
            <a:spLocks/>
          </p:cNvSpPr>
          <p:nvPr/>
        </p:nvSpPr>
        <p:spPr>
          <a:xfrm>
            <a:off x="436789" y="-140947"/>
            <a:ext cx="44888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5400" b="1" dirty="0">
                <a:solidFill>
                  <a:schemeClr val="bg1"/>
                </a:solidFill>
                <a:latin typeface="Microsoft JhengHei" panose="020B0604030504040204" pitchFamily="34" charset="-120"/>
                <a:ea typeface="Microsoft JhengHei" panose="020B0604030504040204" pitchFamily="34" charset="-120"/>
              </a:rPr>
              <a:t>心理健康模型</a:t>
            </a:r>
            <a:endParaRPr lang="en-US" sz="5400" b="1" dirty="0">
              <a:solidFill>
                <a:schemeClr val="bg1"/>
              </a:solidFill>
              <a:latin typeface="Microsoft JhengHei" panose="020B0604030504040204" pitchFamily="34" charset="-120"/>
              <a:ea typeface="Microsoft JhengHei" panose="020B0604030504040204" pitchFamily="34" charset="-120"/>
            </a:endParaRPr>
          </a:p>
        </p:txBody>
      </p:sp>
      <p:grpSp>
        <p:nvGrpSpPr>
          <p:cNvPr id="20" name="Group 8">
            <a:extLst>
              <a:ext uri="{FF2B5EF4-FFF2-40B4-BE49-F238E27FC236}">
                <a16:creationId xmlns:a16="http://schemas.microsoft.com/office/drawing/2014/main" id="{A9FE8552-8021-4509-A191-A794ED75B16B}"/>
              </a:ext>
            </a:extLst>
          </p:cNvPr>
          <p:cNvGrpSpPr/>
          <p:nvPr/>
        </p:nvGrpSpPr>
        <p:grpSpPr>
          <a:xfrm>
            <a:off x="1514309" y="200701"/>
            <a:ext cx="10466935" cy="6641264"/>
            <a:chOff x="-1320591" y="256591"/>
            <a:chExt cx="10466935" cy="6641264"/>
          </a:xfrm>
        </p:grpSpPr>
        <p:graphicFrame>
          <p:nvGraphicFramePr>
            <p:cNvPr id="21" name="Diagram 13">
              <a:extLst>
                <a:ext uri="{FF2B5EF4-FFF2-40B4-BE49-F238E27FC236}">
                  <a16:creationId xmlns:a16="http://schemas.microsoft.com/office/drawing/2014/main" id="{ACBAD976-98EA-4532-8447-8D497DA87788}"/>
                </a:ext>
              </a:extLst>
            </p:cNvPr>
            <p:cNvGraphicFramePr/>
            <p:nvPr>
              <p:extLst>
                <p:ext uri="{D42A27DB-BD31-4B8C-83A1-F6EECF244321}">
                  <p14:modId xmlns:p14="http://schemas.microsoft.com/office/powerpoint/2010/main" val="3302075982"/>
                </p:ext>
              </p:extLst>
            </p:nvPr>
          </p:nvGraphicFramePr>
          <p:xfrm>
            <a:off x="-1320591" y="696809"/>
            <a:ext cx="9699481" cy="5850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矩形 4">
              <a:extLst>
                <a:ext uri="{FF2B5EF4-FFF2-40B4-BE49-F238E27FC236}">
                  <a16:creationId xmlns:a16="http://schemas.microsoft.com/office/drawing/2014/main" id="{5DE0D6FF-4565-4812-BEC4-CF7B2142E3C4}"/>
                </a:ext>
              </a:extLst>
            </p:cNvPr>
            <p:cNvSpPr/>
            <p:nvPr/>
          </p:nvSpPr>
          <p:spPr>
            <a:xfrm>
              <a:off x="3160338" y="256591"/>
              <a:ext cx="1569660" cy="369332"/>
            </a:xfrm>
            <a:prstGeom prst="rect">
              <a:avLst/>
            </a:prstGeom>
          </p:spPr>
          <p:txBody>
            <a:bodyPr wrap="none">
              <a:spAutoFit/>
            </a:bodyPr>
            <a:lstStyle/>
            <a:p>
              <a:r>
                <a:rPr lang="zh-HK" altLang="en-US" b="1" kern="100"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rPr>
                <a:t>精神健康良好</a:t>
              </a:r>
            </a:p>
          </p:txBody>
        </p:sp>
        <p:sp>
          <p:nvSpPr>
            <p:cNvPr id="23" name="矩形 7">
              <a:extLst>
                <a:ext uri="{FF2B5EF4-FFF2-40B4-BE49-F238E27FC236}">
                  <a16:creationId xmlns:a16="http://schemas.microsoft.com/office/drawing/2014/main" id="{F4CBFC18-F285-4C3F-8E53-C7C57B260CBD}"/>
                </a:ext>
              </a:extLst>
            </p:cNvPr>
            <p:cNvSpPr/>
            <p:nvPr/>
          </p:nvSpPr>
          <p:spPr>
            <a:xfrm>
              <a:off x="3160338" y="6528523"/>
              <a:ext cx="1569660" cy="369332"/>
            </a:xfrm>
            <a:prstGeom prst="rect">
              <a:avLst/>
            </a:prstGeom>
          </p:spPr>
          <p:txBody>
            <a:bodyPr wrap="none">
              <a:spAutoFit/>
            </a:bodyPr>
            <a:lstStyle/>
            <a:p>
              <a:r>
                <a:rPr lang="zh-HK" altLang="en-US" b="1" kern="100"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rPr>
                <a:t>精神健康</a:t>
              </a:r>
              <a:r>
                <a:rPr lang="zh-TW" altLang="en-US" b="1" kern="100"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rPr>
                <a:t>欠佳</a:t>
              </a:r>
              <a:endParaRPr lang="zh-HK" altLang="en-US" b="1" kern="100"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24" name="矩形 8">
              <a:extLst>
                <a:ext uri="{FF2B5EF4-FFF2-40B4-BE49-F238E27FC236}">
                  <a16:creationId xmlns:a16="http://schemas.microsoft.com/office/drawing/2014/main" id="{35FD9A0E-1E03-49FA-9EA5-6DC9CC757E9D}"/>
                </a:ext>
              </a:extLst>
            </p:cNvPr>
            <p:cNvSpPr/>
            <p:nvPr/>
          </p:nvSpPr>
          <p:spPr>
            <a:xfrm>
              <a:off x="-1009094" y="3451969"/>
              <a:ext cx="1918978" cy="369332"/>
            </a:xfrm>
            <a:prstGeom prst="rect">
              <a:avLst/>
            </a:prstGeom>
          </p:spPr>
          <p:txBody>
            <a:bodyPr wrap="square">
              <a:spAutoFit/>
            </a:bodyPr>
            <a:lstStyle/>
            <a:p>
              <a:r>
                <a:rPr lang="zh-TW" altLang="en-US" b="1" kern="100"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rPr>
                <a:t>有</a:t>
              </a:r>
              <a:r>
                <a:rPr lang="zh-HK" altLang="en-US" b="1" kern="100"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rPr>
                <a:t>精神</a:t>
              </a:r>
              <a:r>
                <a:rPr lang="zh-TW" altLang="en-US" b="1" kern="100"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rPr>
                <a:t>疾病徵狀</a:t>
              </a:r>
              <a:endParaRPr lang="zh-HK" altLang="en-US" b="1" kern="100"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25" name="矩形 9">
              <a:extLst>
                <a:ext uri="{FF2B5EF4-FFF2-40B4-BE49-F238E27FC236}">
                  <a16:creationId xmlns:a16="http://schemas.microsoft.com/office/drawing/2014/main" id="{9E329595-43DD-4B37-B8EE-6E5FFE8FAA22}"/>
                </a:ext>
              </a:extLst>
            </p:cNvPr>
            <p:cNvSpPr/>
            <p:nvPr/>
          </p:nvSpPr>
          <p:spPr>
            <a:xfrm>
              <a:off x="6860564" y="3437289"/>
              <a:ext cx="2285780" cy="369332"/>
            </a:xfrm>
            <a:prstGeom prst="rect">
              <a:avLst/>
            </a:prstGeom>
          </p:spPr>
          <p:txBody>
            <a:bodyPr wrap="square">
              <a:spAutoFit/>
            </a:bodyPr>
            <a:lstStyle/>
            <a:p>
              <a:r>
                <a:rPr lang="zh-TW" altLang="en-US" b="1" kern="100"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rPr>
                <a:t>沒有</a:t>
              </a:r>
              <a:r>
                <a:rPr lang="zh-HK" altLang="en-US" b="1" kern="100"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rPr>
                <a:t>精神</a:t>
              </a:r>
              <a:r>
                <a:rPr lang="zh-TW" altLang="en-US" b="1" kern="100"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rPr>
                <a:t>疾病徵狀</a:t>
              </a:r>
              <a:endParaRPr lang="zh-HK" altLang="en-US" b="1" kern="100"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endParaRPr>
            </a:p>
          </p:txBody>
        </p:sp>
      </p:grpSp>
    </p:spTree>
    <p:extLst>
      <p:ext uri="{BB962C8B-B14F-4D97-AF65-F5344CB8AC3E}">
        <p14:creationId xmlns:p14="http://schemas.microsoft.com/office/powerpoint/2010/main" val="23390862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a:extLst>
              <a:ext uri="{FF2B5EF4-FFF2-40B4-BE49-F238E27FC236}">
                <a16:creationId xmlns:a16="http://schemas.microsoft.com/office/drawing/2014/main" id="{FE4E3EFE-E651-4BEF-890D-7CDA73C4F797}"/>
              </a:ext>
            </a:extLst>
          </p:cNvPr>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3200" b="1" dirty="0">
              <a:solidFill>
                <a:srgbClr val="8EBCBB"/>
              </a:solidFill>
              <a:latin typeface="Microsoft JhengHei" panose="020B0604030504040204" pitchFamily="34" charset="-120"/>
              <a:ea typeface="Microsoft JhengHei" panose="020B0604030504040204" pitchFamily="34" charset="-120"/>
            </a:endParaRPr>
          </a:p>
        </p:txBody>
      </p:sp>
      <p:grpSp>
        <p:nvGrpSpPr>
          <p:cNvPr id="9" name="Group 8"/>
          <p:cNvGrpSpPr/>
          <p:nvPr/>
        </p:nvGrpSpPr>
        <p:grpSpPr>
          <a:xfrm>
            <a:off x="1968589" y="415128"/>
            <a:ext cx="10528678" cy="6442872"/>
            <a:chOff x="-1320591" y="385911"/>
            <a:chExt cx="10528678" cy="6442872"/>
          </a:xfrm>
        </p:grpSpPr>
        <p:graphicFrame>
          <p:nvGraphicFramePr>
            <p:cNvPr id="14" name="Diagram 13"/>
            <p:cNvGraphicFramePr/>
            <p:nvPr>
              <p:extLst>
                <p:ext uri="{D42A27DB-BD31-4B8C-83A1-F6EECF244321}">
                  <p14:modId xmlns:p14="http://schemas.microsoft.com/office/powerpoint/2010/main" val="3565369748"/>
                </p:ext>
              </p:extLst>
            </p:nvPr>
          </p:nvGraphicFramePr>
          <p:xfrm>
            <a:off x="-1320591" y="696809"/>
            <a:ext cx="9699481" cy="5850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矩形 4"/>
            <p:cNvSpPr/>
            <p:nvPr/>
          </p:nvSpPr>
          <p:spPr>
            <a:xfrm>
              <a:off x="2732178" y="385911"/>
              <a:ext cx="1569660" cy="369332"/>
            </a:xfrm>
            <a:prstGeom prst="rect">
              <a:avLst/>
            </a:prstGeom>
          </p:spPr>
          <p:txBody>
            <a:bodyPr wrap="none">
              <a:spAutoFit/>
            </a:bodyPr>
            <a:lstStyle/>
            <a:p>
              <a:r>
                <a:rPr lang="zh-HK" altLang="en-US" b="1" kern="100"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rPr>
                <a:t>精神健康良好</a:t>
              </a:r>
            </a:p>
          </p:txBody>
        </p:sp>
        <p:sp>
          <p:nvSpPr>
            <p:cNvPr id="16" name="矩形 7"/>
            <p:cNvSpPr/>
            <p:nvPr/>
          </p:nvSpPr>
          <p:spPr>
            <a:xfrm>
              <a:off x="2901511" y="6459451"/>
              <a:ext cx="1569660" cy="369332"/>
            </a:xfrm>
            <a:prstGeom prst="rect">
              <a:avLst/>
            </a:prstGeom>
          </p:spPr>
          <p:txBody>
            <a:bodyPr wrap="none">
              <a:spAutoFit/>
            </a:bodyPr>
            <a:lstStyle/>
            <a:p>
              <a:r>
                <a:rPr lang="zh-HK" altLang="en-US" b="1" kern="100"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rPr>
                <a:t>精神健康</a:t>
              </a:r>
              <a:r>
                <a:rPr lang="zh-TW" altLang="en-US" b="1" kern="100"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rPr>
                <a:t>欠佳</a:t>
              </a:r>
              <a:endParaRPr lang="zh-HK" altLang="en-US" b="1" kern="100"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7" name="矩形 8"/>
            <p:cNvSpPr/>
            <p:nvPr/>
          </p:nvSpPr>
          <p:spPr>
            <a:xfrm>
              <a:off x="-683274" y="3472199"/>
              <a:ext cx="1918978" cy="369332"/>
            </a:xfrm>
            <a:prstGeom prst="rect">
              <a:avLst/>
            </a:prstGeom>
          </p:spPr>
          <p:txBody>
            <a:bodyPr wrap="square">
              <a:spAutoFit/>
            </a:bodyPr>
            <a:lstStyle/>
            <a:p>
              <a:r>
                <a:rPr lang="zh-TW" altLang="en-US" b="1" kern="100"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rPr>
                <a:t>有</a:t>
              </a:r>
              <a:r>
                <a:rPr lang="zh-HK" altLang="en-US" b="1" kern="100"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rPr>
                <a:t>精神</a:t>
              </a:r>
              <a:r>
                <a:rPr lang="zh-TW" altLang="en-US" b="1" kern="100"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rPr>
                <a:t>疾病徵狀</a:t>
              </a:r>
              <a:endParaRPr lang="zh-HK" altLang="en-US" b="1" kern="100"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8" name="矩形 9"/>
            <p:cNvSpPr/>
            <p:nvPr/>
          </p:nvSpPr>
          <p:spPr>
            <a:xfrm>
              <a:off x="6922307" y="3434153"/>
              <a:ext cx="2285780" cy="369332"/>
            </a:xfrm>
            <a:prstGeom prst="rect">
              <a:avLst/>
            </a:prstGeom>
          </p:spPr>
          <p:txBody>
            <a:bodyPr wrap="square">
              <a:spAutoFit/>
            </a:bodyPr>
            <a:lstStyle/>
            <a:p>
              <a:r>
                <a:rPr lang="zh-TW" altLang="en-US" b="1" kern="100"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rPr>
                <a:t>沒有</a:t>
              </a:r>
              <a:r>
                <a:rPr lang="zh-HK" altLang="en-US" b="1" kern="100"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rPr>
                <a:t>精神</a:t>
              </a:r>
              <a:r>
                <a:rPr lang="zh-TW" altLang="en-US" b="1" kern="100"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rPr>
                <a:t>疾病徵狀</a:t>
              </a:r>
              <a:endParaRPr lang="zh-HK" altLang="en-US" b="1" kern="100"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endParaRPr>
            </a:p>
          </p:txBody>
        </p:sp>
      </p:grpSp>
      <p:grpSp>
        <p:nvGrpSpPr>
          <p:cNvPr id="11" name="Group 10"/>
          <p:cNvGrpSpPr/>
          <p:nvPr/>
        </p:nvGrpSpPr>
        <p:grpSpPr>
          <a:xfrm>
            <a:off x="-15239" y="85107"/>
            <a:ext cx="4984282" cy="873457"/>
            <a:chOff x="0" y="614149"/>
            <a:chExt cx="9398480" cy="873457"/>
          </a:xfrm>
          <a:solidFill>
            <a:srgbClr val="EAE096"/>
          </a:solidFill>
        </p:grpSpPr>
        <p:sp>
          <p:nvSpPr>
            <p:cNvPr id="12" name="Rectangle 11"/>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p:cNvSpPr txBox="1">
            <a:spLocks/>
          </p:cNvSpPr>
          <p:nvPr/>
        </p:nvSpPr>
        <p:spPr>
          <a:xfrm>
            <a:off x="-30453" y="-69284"/>
            <a:ext cx="47684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5400" b="1" dirty="0">
                <a:solidFill>
                  <a:schemeClr val="bg1"/>
                </a:solidFill>
                <a:latin typeface="Microsoft JhengHei" panose="020B0604030504040204" pitchFamily="34" charset="-120"/>
                <a:ea typeface="Microsoft JhengHei" panose="020B0604030504040204" pitchFamily="34" charset="-120"/>
              </a:rPr>
              <a:t> 復元的過程</a:t>
            </a:r>
            <a:endParaRPr lang="en-US" sz="5400" b="1" dirty="0">
              <a:solidFill>
                <a:schemeClr val="bg1"/>
              </a:solidFill>
              <a:latin typeface="Microsoft JhengHei" panose="020B0604030504040204" pitchFamily="34" charset="-120"/>
              <a:ea typeface="Microsoft JhengHei" panose="020B0604030504040204" pitchFamily="34" charset="-120"/>
            </a:endParaRPr>
          </a:p>
        </p:txBody>
      </p:sp>
      <p:sp>
        <p:nvSpPr>
          <p:cNvPr id="20" name="文字方塊 19">
            <a:extLst>
              <a:ext uri="{FF2B5EF4-FFF2-40B4-BE49-F238E27FC236}">
                <a16:creationId xmlns:a16="http://schemas.microsoft.com/office/drawing/2014/main" id="{BBCF890C-01D5-4741-B6F9-FD55B6A76E6E}"/>
              </a:ext>
            </a:extLst>
          </p:cNvPr>
          <p:cNvSpPr txBox="1"/>
          <p:nvPr/>
        </p:nvSpPr>
        <p:spPr>
          <a:xfrm>
            <a:off x="128794" y="2655030"/>
            <a:ext cx="2785855" cy="2062103"/>
          </a:xfrm>
          <a:prstGeom prst="rect">
            <a:avLst/>
          </a:prstGeom>
          <a:noFill/>
        </p:spPr>
        <p:txBody>
          <a:bodyPr wrap="square">
            <a:spAutoFit/>
          </a:bodyPr>
          <a:lstStyle/>
          <a:p>
            <a:pPr algn="ctr"/>
            <a:r>
              <a:rPr lang="zh-TW" altLang="en-US" sz="3200" b="1" dirty="0">
                <a:solidFill>
                  <a:srgbClr val="8EBCBB"/>
                </a:solidFill>
                <a:latin typeface="Microsoft JhengHei" panose="020B0604030504040204" pitchFamily="34" charset="-120"/>
                <a:ea typeface="Microsoft JhengHei" panose="020B0604030504040204" pitchFamily="34" charset="-120"/>
              </a:rPr>
              <a:t>即使面對</a:t>
            </a:r>
            <a:br>
              <a:rPr lang="en-US" altLang="zh-TW" sz="3200" b="1" dirty="0">
                <a:solidFill>
                  <a:srgbClr val="8EBCBB"/>
                </a:solidFill>
                <a:latin typeface="Microsoft JhengHei" panose="020B0604030504040204" pitchFamily="34" charset="-120"/>
                <a:ea typeface="Microsoft JhengHei" panose="020B0604030504040204" pitchFamily="34" charset="-120"/>
              </a:rPr>
            </a:br>
            <a:r>
              <a:rPr lang="zh-TW" altLang="en-US" sz="3200" b="1" dirty="0">
                <a:solidFill>
                  <a:srgbClr val="8EBCBB"/>
                </a:solidFill>
                <a:latin typeface="Microsoft JhengHei" panose="020B0604030504040204" pitchFamily="34" charset="-120"/>
                <a:ea typeface="Microsoft JhengHei" panose="020B0604030504040204" pitchFamily="34" charset="-120"/>
              </a:rPr>
              <a:t>精神疾病，</a:t>
            </a:r>
            <a:br>
              <a:rPr lang="en-US" altLang="zh-TW" sz="3200" b="1" dirty="0">
                <a:solidFill>
                  <a:srgbClr val="8EBCBB"/>
                </a:solidFill>
                <a:latin typeface="Microsoft JhengHei" panose="020B0604030504040204" pitchFamily="34" charset="-120"/>
                <a:ea typeface="Microsoft JhengHei" panose="020B0604030504040204" pitchFamily="34" charset="-120"/>
              </a:rPr>
            </a:br>
            <a:r>
              <a:rPr lang="zh-TW" altLang="en-US" sz="3200" b="1" dirty="0">
                <a:solidFill>
                  <a:srgbClr val="8EBCBB"/>
                </a:solidFill>
                <a:latin typeface="Microsoft JhengHei" panose="020B0604030504040204" pitchFamily="34" charset="-120"/>
                <a:ea typeface="Microsoft JhengHei" panose="020B0604030504040204" pitchFamily="34" charset="-120"/>
              </a:rPr>
              <a:t>我們依然可以擁有精神健康</a:t>
            </a:r>
            <a:endParaRPr lang="en-US" altLang="zh-HK" sz="3200" b="1" dirty="0">
              <a:solidFill>
                <a:srgbClr val="8EBCBB"/>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230553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487DF242-253B-4334-BA67-A5ED2DB01CD6}"/>
              </a:ext>
            </a:extLst>
          </p:cNvPr>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5239" y="85107"/>
            <a:ext cx="4984281" cy="873457"/>
            <a:chOff x="0" y="614149"/>
            <a:chExt cx="9398480" cy="873457"/>
          </a:xfrm>
          <a:solidFill>
            <a:srgbClr val="EAE096"/>
          </a:solidFill>
        </p:grpSpPr>
        <p:sp>
          <p:nvSpPr>
            <p:cNvPr id="12" name="Rectangle 11"/>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1010655" y="1818962"/>
            <a:ext cx="10671970" cy="4093428"/>
          </a:xfrm>
          <a:prstGeom prst="rect">
            <a:avLst/>
          </a:prstGeom>
          <a:solidFill>
            <a:schemeClr val="lt1"/>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indent="-571500">
              <a:buFont typeface="Wingdings" panose="05000000000000000000" pitchFamily="2" charset="2"/>
              <a:buChar char="l"/>
            </a:pPr>
            <a:r>
              <a:rPr lang="zh-TW" altLang="en-US" sz="4000" b="1" dirty="0">
                <a:solidFill>
                  <a:srgbClr val="AEA9CC"/>
                </a:solidFill>
                <a:latin typeface="微軟正黑體" panose="020B0604030504040204" pitchFamily="34" charset="-120"/>
                <a:ea typeface="微軟正黑體" panose="020B0604030504040204" pitchFamily="34" charset="-120"/>
              </a:rPr>
              <a:t>在有疾病的限制下仍然能過滿足而有意義的生活 </a:t>
            </a:r>
            <a:endParaRPr lang="en-US" altLang="zh-TW" sz="4000" b="1" dirty="0">
              <a:solidFill>
                <a:srgbClr val="AEA9CC"/>
              </a:solidFill>
              <a:latin typeface="微軟正黑體" panose="020B0604030504040204" pitchFamily="34" charset="-120"/>
              <a:ea typeface="微軟正黑體" panose="020B0604030504040204" pitchFamily="34" charset="-120"/>
            </a:endParaRPr>
          </a:p>
          <a:p>
            <a:pPr marL="571500" indent="-571500">
              <a:buFont typeface="Wingdings" panose="05000000000000000000" pitchFamily="2" charset="2"/>
              <a:buChar char="l"/>
            </a:pPr>
            <a:r>
              <a:rPr lang="zh-TW" altLang="en-US" sz="3600" dirty="0">
                <a:latin typeface="微軟正黑體" panose="020B0604030504040204" pitchFamily="34" charset="-120"/>
                <a:ea typeface="微軟正黑體" panose="020B0604030504040204" pitchFamily="34" charset="-120"/>
              </a:rPr>
              <a:t>過程中，有精神疾病經歷的人士積極接受治療，雖然會遇到困難和起伏，但同時學會了自我接納，並在困境中尋找意義和出路</a:t>
            </a:r>
            <a:endParaRPr lang="en-US" altLang="zh-TW" sz="3600" dirty="0">
              <a:latin typeface="微軟正黑體" panose="020B0604030504040204" pitchFamily="34" charset="-120"/>
              <a:ea typeface="微軟正黑體" panose="020B0604030504040204" pitchFamily="34" charset="-120"/>
            </a:endParaRPr>
          </a:p>
          <a:p>
            <a:pPr marL="571500" indent="-571500">
              <a:buFont typeface="Wingdings" panose="05000000000000000000" pitchFamily="2" charset="2"/>
              <a:buChar char="l"/>
            </a:pPr>
            <a:r>
              <a:rPr lang="zh-TW" altLang="en-US" sz="3600" dirty="0">
                <a:latin typeface="微軟正黑體" panose="020B0604030504040204" pitchFamily="34" charset="-120"/>
                <a:ea typeface="微軟正黑體" panose="020B0604030504040204" pitchFamily="34" charset="-120"/>
              </a:rPr>
              <a:t>疾病只是他們生活經歷的一部分，並不定義他們的整體身份</a:t>
            </a:r>
          </a:p>
        </p:txBody>
      </p:sp>
      <p:sp>
        <p:nvSpPr>
          <p:cNvPr id="14" name="Title 1">
            <a:extLst>
              <a:ext uri="{FF2B5EF4-FFF2-40B4-BE49-F238E27FC236}">
                <a16:creationId xmlns:a16="http://schemas.microsoft.com/office/drawing/2014/main" id="{AE82BC5F-3AC7-418B-9E21-F2629AC23F2F}"/>
              </a:ext>
            </a:extLst>
          </p:cNvPr>
          <p:cNvSpPr txBox="1">
            <a:spLocks/>
          </p:cNvSpPr>
          <p:nvPr/>
        </p:nvSpPr>
        <p:spPr>
          <a:xfrm>
            <a:off x="-30453" y="-69284"/>
            <a:ext cx="47684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5400" b="1" dirty="0">
                <a:solidFill>
                  <a:schemeClr val="bg1"/>
                </a:solidFill>
                <a:latin typeface="Microsoft JhengHei" panose="020B0604030504040204" pitchFamily="34" charset="-120"/>
                <a:ea typeface="Microsoft JhengHei" panose="020B0604030504040204" pitchFamily="34" charset="-120"/>
              </a:rPr>
              <a:t> 復元的概念</a:t>
            </a:r>
            <a:endParaRPr lang="en-US" sz="5400" b="1" dirty="0">
              <a:solidFill>
                <a:schemeClr val="bg1"/>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649015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Text Placeholder 2"/>
          <p:cNvSpPr>
            <a:spLocks noGrp="1"/>
          </p:cNvSpPr>
          <p:nvPr>
            <p:ph type="body" idx="1"/>
          </p:nvPr>
        </p:nvSpPr>
        <p:spPr/>
        <p:txBody>
          <a:bodyPr/>
          <a:lstStyle/>
          <a:p>
            <a:endParaRPr lang="zh-HK" altLang="en-US"/>
          </a:p>
        </p:txBody>
      </p:sp>
      <p:sp>
        <p:nvSpPr>
          <p:cNvPr id="4" name="Rectangle 3"/>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80290" y="552450"/>
            <a:ext cx="10806860" cy="5753100"/>
          </a:xfrm>
          <a:prstGeom prst="roundRect">
            <a:avLst/>
          </a:prstGeom>
          <a:solidFill>
            <a:schemeClr val="bg1"/>
          </a:solidFill>
          <a:ln w="19050">
            <a:solidFill>
              <a:srgbClr val="96D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680290" y="1073984"/>
            <a:ext cx="10456103" cy="4710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1800"/>
              </a:spcBef>
              <a:buClr>
                <a:srgbClr val="AECFCE"/>
              </a:buClr>
            </a:pPr>
            <a:r>
              <a:rPr lang="zh-TW" altLang="en-US" sz="3600" b="1" dirty="0">
                <a:latin typeface="Microsoft JhengHei" panose="020B0604030504040204" pitchFamily="34" charset="-120"/>
                <a:ea typeface="Microsoft JhengHei" panose="020B0604030504040204" pitchFamily="34" charset="-120"/>
                <a:cs typeface="+mn-cs"/>
              </a:rPr>
              <a:t>影片中</a:t>
            </a:r>
            <a:r>
              <a:rPr lang="en-US" altLang="zh-TW" sz="3600" b="1" dirty="0">
                <a:latin typeface="Microsoft JhengHei" panose="020B0604030504040204" pitchFamily="34" charset="-120"/>
                <a:ea typeface="Microsoft JhengHei" panose="020B0604030504040204" pitchFamily="34" charset="-120"/>
                <a:cs typeface="+mn-cs"/>
              </a:rPr>
              <a:t>Juliana</a:t>
            </a:r>
            <a:r>
              <a:rPr lang="zh-TW" altLang="en-US" sz="3600" b="1" dirty="0">
                <a:latin typeface="Microsoft JhengHei" panose="020B0604030504040204" pitchFamily="34" charset="-120"/>
                <a:ea typeface="Microsoft JhengHei" panose="020B0604030504040204" pitchFamily="34" charset="-120"/>
                <a:cs typeface="+mn-cs"/>
              </a:rPr>
              <a:t>將支持自己復元的</a:t>
            </a:r>
            <a:br>
              <a:rPr lang="en-US" altLang="zh-TW" sz="3600" b="1" dirty="0">
                <a:latin typeface="Microsoft JhengHei" panose="020B0604030504040204" pitchFamily="34" charset="-120"/>
                <a:ea typeface="Microsoft JhengHei" panose="020B0604030504040204" pitchFamily="34" charset="-120"/>
                <a:cs typeface="+mn-cs"/>
              </a:rPr>
            </a:br>
            <a:r>
              <a:rPr lang="zh-TW" altLang="en-US" sz="3600" b="1" dirty="0">
                <a:latin typeface="Microsoft JhengHei" panose="020B0604030504040204" pitchFamily="34" charset="-120"/>
                <a:ea typeface="Microsoft JhengHei" panose="020B0604030504040204" pitchFamily="34" charset="-120"/>
                <a:cs typeface="+mn-cs"/>
              </a:rPr>
              <a:t>保護因素比喻為「拼圖」。</a:t>
            </a:r>
            <a:br>
              <a:rPr lang="en-US" altLang="zh-TW" sz="3600" b="1" dirty="0">
                <a:latin typeface="Microsoft JhengHei" panose="020B0604030504040204" pitchFamily="34" charset="-120"/>
                <a:ea typeface="Microsoft JhengHei" panose="020B0604030504040204" pitchFamily="34" charset="-120"/>
                <a:cs typeface="+mn-cs"/>
              </a:rPr>
            </a:br>
            <a:br>
              <a:rPr lang="en-US" altLang="zh-TW" sz="3600" b="1" dirty="0">
                <a:latin typeface="Microsoft JhengHei" panose="020B0604030504040204" pitchFamily="34" charset="-120"/>
                <a:ea typeface="Microsoft JhengHei" panose="020B0604030504040204" pitchFamily="34" charset="-120"/>
                <a:cs typeface="+mn-cs"/>
              </a:rPr>
            </a:br>
            <a:r>
              <a:rPr lang="zh-TW" altLang="en-US" b="1" dirty="0">
                <a:solidFill>
                  <a:srgbClr val="8EBCBB"/>
                </a:solidFill>
                <a:latin typeface="Microsoft JhengHei" panose="020B0604030504040204" pitchFamily="34" charset="-120"/>
                <a:ea typeface="Microsoft JhengHei" panose="020B0604030504040204" pitchFamily="34" charset="-120"/>
                <a:cs typeface="+mn-cs"/>
              </a:rPr>
              <a:t>你生命中有哪些「拼圖」支持着你？</a:t>
            </a:r>
            <a:br>
              <a:rPr lang="en-US" altLang="zh-TW" b="1" dirty="0">
                <a:solidFill>
                  <a:srgbClr val="8EBCBB"/>
                </a:solidFill>
                <a:latin typeface="Microsoft JhengHei" panose="020B0604030504040204" pitchFamily="34" charset="-120"/>
                <a:ea typeface="Microsoft JhengHei" panose="020B0604030504040204" pitchFamily="34" charset="-120"/>
                <a:cs typeface="+mn-cs"/>
              </a:rPr>
            </a:br>
            <a:br>
              <a:rPr lang="en-US" altLang="zh-TW" b="1" dirty="0">
                <a:solidFill>
                  <a:srgbClr val="8EBCBB"/>
                </a:solidFill>
                <a:latin typeface="Microsoft JhengHei" panose="020B0604030504040204" pitchFamily="34" charset="-120"/>
                <a:ea typeface="Microsoft JhengHei" panose="020B0604030504040204" pitchFamily="34" charset="-120"/>
                <a:cs typeface="+mn-cs"/>
              </a:rPr>
            </a:br>
            <a:r>
              <a:rPr lang="zh-TW" altLang="en-US" sz="4000" b="1" dirty="0">
                <a:latin typeface="Microsoft JhengHei" panose="020B0604030504040204" pitchFamily="34" charset="-120"/>
                <a:ea typeface="Microsoft JhengHei" panose="020B0604030504040204" pitchFamily="34" charset="-120"/>
                <a:cs typeface="+mn-cs"/>
              </a:rPr>
              <a:t>這些「拼圖」可以是美好的回憶、</a:t>
            </a:r>
            <a:br>
              <a:rPr lang="en-US" altLang="zh-TW" sz="4000" b="1" dirty="0">
                <a:latin typeface="Microsoft JhengHei" panose="020B0604030504040204" pitchFamily="34" charset="-120"/>
                <a:ea typeface="Microsoft JhengHei" panose="020B0604030504040204" pitchFamily="34" charset="-120"/>
                <a:cs typeface="+mn-cs"/>
              </a:rPr>
            </a:br>
            <a:r>
              <a:rPr lang="zh-TW" altLang="en-US" sz="4000" b="1" dirty="0">
                <a:latin typeface="Microsoft JhengHei" panose="020B0604030504040204" pitchFamily="34" charset="-120"/>
                <a:ea typeface="Microsoft JhengHei" panose="020B0604030504040204" pitchFamily="34" charset="-120"/>
                <a:cs typeface="+mn-cs"/>
              </a:rPr>
              <a:t>身邊親友給予的支持、自我接納</a:t>
            </a:r>
            <a:br>
              <a:rPr lang="en-US" altLang="zh-TW" sz="4000" b="1" dirty="0">
                <a:latin typeface="Microsoft JhengHei" panose="020B0604030504040204" pitchFamily="34" charset="-120"/>
                <a:ea typeface="Microsoft JhengHei" panose="020B0604030504040204" pitchFamily="34" charset="-120"/>
                <a:cs typeface="+mn-cs"/>
              </a:rPr>
            </a:br>
            <a:r>
              <a:rPr lang="zh-TW" altLang="en-US" sz="4000" b="1" dirty="0">
                <a:latin typeface="Microsoft JhengHei" panose="020B0604030504040204" pitchFamily="34" charset="-120"/>
                <a:ea typeface="Microsoft JhengHei" panose="020B0604030504040204" pitchFamily="34" charset="-120"/>
                <a:cs typeface="+mn-cs"/>
              </a:rPr>
              <a:t>或是每一個小目標的達成。</a:t>
            </a:r>
            <a:br>
              <a:rPr lang="en-US" altLang="zh-TW" sz="4000" b="1" dirty="0">
                <a:latin typeface="Microsoft JhengHei" panose="020B0604030504040204" pitchFamily="34" charset="-120"/>
                <a:ea typeface="Microsoft JhengHei" panose="020B0604030504040204" pitchFamily="34" charset="-120"/>
                <a:cs typeface="+mn-cs"/>
              </a:rPr>
            </a:br>
            <a:r>
              <a:rPr lang="zh-TW" altLang="en-US" sz="4000" b="1" dirty="0">
                <a:latin typeface="Microsoft JhengHei" panose="020B0604030504040204" pitchFamily="34" charset="-120"/>
                <a:ea typeface="Microsoft JhengHei" panose="020B0604030504040204" pitchFamily="34" charset="-120"/>
                <a:cs typeface="+mn-cs"/>
              </a:rPr>
              <a:t>這些「拼圖」如何支持你？</a:t>
            </a:r>
            <a:endParaRPr lang="en-US" altLang="zh-TW" b="1" dirty="0">
              <a:latin typeface="Microsoft JhengHei" panose="020B0604030504040204" pitchFamily="34" charset="-120"/>
              <a:ea typeface="Microsoft JhengHei" panose="020B0604030504040204" pitchFamily="34" charset="-120"/>
              <a:cs typeface="+mn-cs"/>
            </a:endParaRPr>
          </a:p>
        </p:txBody>
      </p:sp>
      <p:pic>
        <p:nvPicPr>
          <p:cNvPr id="11" name="圖片 10">
            <a:extLst>
              <a:ext uri="{FF2B5EF4-FFF2-40B4-BE49-F238E27FC236}">
                <a16:creationId xmlns:a16="http://schemas.microsoft.com/office/drawing/2014/main" id="{13E828D6-A87D-4630-B654-9D76857B17EE}"/>
              </a:ext>
            </a:extLst>
          </p:cNvPr>
          <p:cNvPicPr>
            <a:picLocks noChangeAspect="1"/>
          </p:cNvPicPr>
          <p:nvPr/>
        </p:nvPicPr>
        <p:blipFill rotWithShape="1">
          <a:blip r:embed="rId3">
            <a:extLst>
              <a:ext uri="{28A0092B-C50C-407E-A947-70E740481C1C}">
                <a14:useLocalDpi xmlns:a14="http://schemas.microsoft.com/office/drawing/2010/main" val="0"/>
              </a:ext>
            </a:extLst>
          </a:blip>
          <a:srcRect b="12898"/>
          <a:stretch/>
        </p:blipFill>
        <p:spPr>
          <a:xfrm>
            <a:off x="-71480" y="3677870"/>
            <a:ext cx="3342526" cy="3177764"/>
          </a:xfrm>
          <a:prstGeom prst="rect">
            <a:avLst/>
          </a:prstGeom>
        </p:spPr>
      </p:pic>
      <p:pic>
        <p:nvPicPr>
          <p:cNvPr id="13" name="圖片 12">
            <a:extLst>
              <a:ext uri="{FF2B5EF4-FFF2-40B4-BE49-F238E27FC236}">
                <a16:creationId xmlns:a16="http://schemas.microsoft.com/office/drawing/2014/main" id="{08769283-7EE1-4A14-B23A-0BA8B214885F}"/>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16680" y="3656819"/>
            <a:ext cx="463610" cy="546224"/>
          </a:xfrm>
          <a:prstGeom prst="rect">
            <a:avLst/>
          </a:prstGeom>
        </p:spPr>
      </p:pic>
      <p:pic>
        <p:nvPicPr>
          <p:cNvPr id="14" name="圖片 13">
            <a:extLst>
              <a:ext uri="{FF2B5EF4-FFF2-40B4-BE49-F238E27FC236}">
                <a16:creationId xmlns:a16="http://schemas.microsoft.com/office/drawing/2014/main" id="{DBE61BB2-9BD9-420D-B08C-1C147783CE8B}"/>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155226" y="5722482"/>
            <a:ext cx="463610" cy="546224"/>
          </a:xfrm>
          <a:prstGeom prst="rect">
            <a:avLst/>
          </a:prstGeom>
        </p:spPr>
      </p:pic>
    </p:spTree>
    <p:extLst>
      <p:ext uri="{BB962C8B-B14F-4D97-AF65-F5344CB8AC3E}">
        <p14:creationId xmlns:p14="http://schemas.microsoft.com/office/powerpoint/2010/main" val="22151748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8311"/>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0" y="614149"/>
            <a:ext cx="9398480" cy="873457"/>
            <a:chOff x="0" y="614149"/>
            <a:chExt cx="9398480" cy="873457"/>
          </a:xfrm>
          <a:solidFill>
            <a:srgbClr val="AECFCE"/>
          </a:solidFill>
        </p:grpSpPr>
        <p:sp>
          <p:nvSpPr>
            <p:cNvPr id="14" name="Rectangle 13"/>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p:cNvSpPr txBox="1">
            <a:spLocks/>
          </p:cNvSpPr>
          <p:nvPr/>
        </p:nvSpPr>
        <p:spPr>
          <a:xfrm>
            <a:off x="674914" y="4334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800" b="1" dirty="0">
                <a:solidFill>
                  <a:schemeClr val="bg1"/>
                </a:solidFill>
                <a:latin typeface="Microsoft JhengHei" panose="020B0604030504040204" pitchFamily="34" charset="-120"/>
                <a:ea typeface="Microsoft JhengHei" panose="020B0604030504040204" pitchFamily="34" charset="-120"/>
              </a:rPr>
              <a:t>《</a:t>
            </a:r>
            <a:r>
              <a:rPr lang="zh-TW" altLang="en-US" sz="4800" b="1" dirty="0">
                <a:solidFill>
                  <a:schemeClr val="bg1"/>
                </a:solidFill>
                <a:latin typeface="Microsoft JhengHei" panose="020B0604030504040204" pitchFamily="34" charset="-120"/>
                <a:ea typeface="Microsoft JhengHei" panose="020B0604030504040204" pitchFamily="34" charset="-120"/>
              </a:rPr>
              <a:t>我的支持拼圖</a:t>
            </a:r>
            <a:r>
              <a:rPr lang="en-US" altLang="zh-TW" sz="4800" b="1" dirty="0">
                <a:solidFill>
                  <a:schemeClr val="bg1"/>
                </a:solidFill>
                <a:latin typeface="Microsoft JhengHei" panose="020B0604030504040204" pitchFamily="34" charset="-120"/>
                <a:ea typeface="Microsoft JhengHei" panose="020B0604030504040204" pitchFamily="34" charset="-120"/>
              </a:rPr>
              <a:t>》</a:t>
            </a:r>
            <a:endParaRPr lang="zh-TW" altLang="en-US" sz="4800" b="1" dirty="0">
              <a:solidFill>
                <a:schemeClr val="bg1"/>
              </a:solidFill>
              <a:latin typeface="Microsoft JhengHei" panose="020B0604030504040204" pitchFamily="34" charset="-120"/>
              <a:ea typeface="Microsoft JhengHei" panose="020B0604030504040204" pitchFamily="34" charset="-120"/>
            </a:endParaRPr>
          </a:p>
        </p:txBody>
      </p:sp>
      <p:sp>
        <p:nvSpPr>
          <p:cNvPr id="2" name="Rectangle 1"/>
          <p:cNvSpPr/>
          <p:nvPr/>
        </p:nvSpPr>
        <p:spPr>
          <a:xfrm>
            <a:off x="2069452" y="5468246"/>
            <a:ext cx="7913533" cy="1200329"/>
          </a:xfrm>
          <a:prstGeom prst="rect">
            <a:avLst/>
          </a:prstGeom>
        </p:spPr>
        <p:txBody>
          <a:bodyPr wrap="square">
            <a:spAutoFit/>
          </a:bodyPr>
          <a:lstStyle/>
          <a:p>
            <a:pPr algn="ctr">
              <a:lnSpc>
                <a:spcPct val="90000"/>
              </a:lnSpc>
              <a:spcBef>
                <a:spcPts val="1000"/>
              </a:spcBef>
              <a:buClr>
                <a:srgbClr val="AECFCE"/>
              </a:buClr>
            </a:pPr>
            <a:r>
              <a:rPr lang="zh-TW" altLang="en-US" sz="4000" b="1" dirty="0">
                <a:solidFill>
                  <a:srgbClr val="8EBCBB"/>
                </a:solidFill>
                <a:latin typeface="Microsoft JhengHei" panose="020B0604030504040204" pitchFamily="34" charset="-120"/>
                <a:ea typeface="Microsoft JhengHei" panose="020B0604030504040204" pitchFamily="34" charset="-120"/>
              </a:rPr>
              <a:t>以顏色、圖畫、文字等方式描繪出自己生命中的「拼圖」</a:t>
            </a:r>
            <a:endParaRPr lang="zh-HK" altLang="en-US" sz="4000" b="1" dirty="0">
              <a:solidFill>
                <a:srgbClr val="8EBCBB"/>
              </a:solidFill>
              <a:latin typeface="Microsoft JhengHei" panose="020B0604030504040204" pitchFamily="34" charset="-120"/>
              <a:ea typeface="Microsoft JhengHei" panose="020B0604030504040204" pitchFamily="34" charset="-120"/>
            </a:endParaRPr>
          </a:p>
        </p:txBody>
      </p:sp>
      <p:pic>
        <p:nvPicPr>
          <p:cNvPr id="4" name="圖片 3">
            <a:extLst>
              <a:ext uri="{FF2B5EF4-FFF2-40B4-BE49-F238E27FC236}">
                <a16:creationId xmlns:a16="http://schemas.microsoft.com/office/drawing/2014/main" id="{A436818C-F3C2-4F7B-8370-F3A64A0B8712}"/>
              </a:ext>
            </a:extLst>
          </p:cNvPr>
          <p:cNvPicPr>
            <a:picLocks noChangeAspect="1"/>
          </p:cNvPicPr>
          <p:nvPr/>
        </p:nvPicPr>
        <p:blipFill>
          <a:blip r:embed="rId3"/>
          <a:stretch>
            <a:fillRect/>
          </a:stretch>
        </p:blipFill>
        <p:spPr>
          <a:xfrm>
            <a:off x="2176403" y="1634109"/>
            <a:ext cx="7512622" cy="3626402"/>
          </a:xfrm>
          <a:prstGeom prst="rect">
            <a:avLst/>
          </a:prstGeom>
        </p:spPr>
      </p:pic>
    </p:spTree>
    <p:extLst>
      <p:ext uri="{BB962C8B-B14F-4D97-AF65-F5344CB8AC3E}">
        <p14:creationId xmlns:p14="http://schemas.microsoft.com/office/powerpoint/2010/main" val="12817319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973058" y="1758976"/>
            <a:ext cx="10217456" cy="4068249"/>
          </a:xfrm>
          <a:prstGeom prst="roundRect">
            <a:avLst/>
          </a:prstGeom>
          <a:solidFill>
            <a:schemeClr val="bg1"/>
          </a:solidFill>
          <a:ln w="19050">
            <a:solidFill>
              <a:srgbClr val="96D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391580" y="1781470"/>
            <a:ext cx="9545125" cy="40457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Clr>
                <a:srgbClr val="CBC8DE"/>
              </a:buClr>
              <a:buFont typeface="Wingdings" panose="05000000000000000000" pitchFamily="2" charset="2"/>
              <a:buChar char="l"/>
            </a:pPr>
            <a:r>
              <a:rPr lang="zh-TW" altLang="en-US" sz="3600" dirty="0">
                <a:latin typeface="Microsoft JhengHei" panose="020B0604030504040204" pitchFamily="34" charset="-120"/>
                <a:ea typeface="Microsoft JhengHei" panose="020B0604030504040204" pitchFamily="34" charset="-120"/>
              </a:rPr>
              <a:t>「復元」是在</a:t>
            </a:r>
            <a:r>
              <a:rPr lang="zh-TW" altLang="en-US" sz="3600" b="1" dirty="0">
                <a:solidFill>
                  <a:srgbClr val="AEA9CC"/>
                </a:solidFill>
                <a:latin typeface="微軟正黑體" panose="020B0604030504040204" pitchFamily="34" charset="-120"/>
                <a:ea typeface="微軟正黑體" panose="020B0604030504040204" pitchFamily="34" charset="-120"/>
              </a:rPr>
              <a:t>有疾病的限制下仍然能過滿足而有意義的生活</a:t>
            </a:r>
            <a:r>
              <a:rPr lang="zh-TW" altLang="en-US" sz="3600" dirty="0">
                <a:latin typeface="Microsoft JhengHei" panose="020B0604030504040204" pitchFamily="34" charset="-120"/>
                <a:ea typeface="Microsoft JhengHei" panose="020B0604030504040204" pitchFamily="34" charset="-120"/>
              </a:rPr>
              <a:t>。</a:t>
            </a:r>
            <a:endParaRPr lang="en-US" altLang="zh-TW" sz="3600" dirty="0">
              <a:latin typeface="Microsoft JhengHei" panose="020B0604030504040204" pitchFamily="34" charset="-120"/>
              <a:ea typeface="Microsoft JhengHei" panose="020B0604030504040204" pitchFamily="34" charset="-120"/>
            </a:endParaRPr>
          </a:p>
          <a:p>
            <a:pPr marL="571500" indent="-571500">
              <a:buClr>
                <a:srgbClr val="CBC8DE"/>
              </a:buClr>
              <a:buFont typeface="Wingdings" panose="05000000000000000000" pitchFamily="2" charset="2"/>
              <a:buChar char="l"/>
            </a:pPr>
            <a:r>
              <a:rPr lang="zh-TW" altLang="en-US" sz="3600" dirty="0">
                <a:latin typeface="Microsoft JhengHei" panose="020B0604030504040204" pitchFamily="34" charset="-120"/>
                <a:ea typeface="Microsoft JhengHei" panose="020B0604030504040204" pitchFamily="34" charset="-120"/>
              </a:rPr>
              <a:t>復元的過程不應局限於消除病徵，更重視</a:t>
            </a:r>
            <a:r>
              <a:rPr lang="zh-TW" altLang="en-US" sz="3600" b="1" dirty="0">
                <a:solidFill>
                  <a:srgbClr val="AEA9CC"/>
                </a:solidFill>
                <a:latin typeface="微軟正黑體" panose="020B0604030504040204" pitchFamily="34" charset="-120"/>
                <a:ea typeface="微軟正黑體" panose="020B0604030504040204" pitchFamily="34" charset="-120"/>
              </a:rPr>
              <a:t>重新開始</a:t>
            </a:r>
            <a:r>
              <a:rPr lang="zh-TW" altLang="en-US" sz="3600" dirty="0">
                <a:latin typeface="Microsoft JhengHei" panose="020B0604030504040204" pitchFamily="34" charset="-120"/>
                <a:ea typeface="Microsoft JhengHei" panose="020B0604030504040204" pitchFamily="34" charset="-120"/>
              </a:rPr>
              <a:t>和</a:t>
            </a:r>
            <a:r>
              <a:rPr lang="zh-TW" altLang="en-US" sz="3600" b="1" dirty="0">
                <a:solidFill>
                  <a:srgbClr val="AEA9CC"/>
                </a:solidFill>
                <a:latin typeface="微軟正黑體" panose="020B0604030504040204" pitchFamily="34" charset="-120"/>
                <a:ea typeface="微軟正黑體" panose="020B0604030504040204" pitchFamily="34" charset="-120"/>
              </a:rPr>
              <a:t>個人成長</a:t>
            </a:r>
            <a:r>
              <a:rPr lang="zh-TW" altLang="en-US" sz="3600" dirty="0">
                <a:latin typeface="Microsoft JhengHei" panose="020B0604030504040204" pitchFamily="34" charset="-120"/>
                <a:ea typeface="Microsoft JhengHei" panose="020B0604030504040204" pitchFamily="34" charset="-120"/>
              </a:rPr>
              <a:t>。</a:t>
            </a:r>
            <a:endParaRPr lang="en-US" altLang="zh-TW" sz="3600" dirty="0">
              <a:latin typeface="Microsoft JhengHei" panose="020B0604030504040204" pitchFamily="34" charset="-120"/>
              <a:ea typeface="Microsoft JhengHei" panose="020B0604030504040204" pitchFamily="34" charset="-120"/>
            </a:endParaRPr>
          </a:p>
          <a:p>
            <a:pPr marL="571500" indent="-571500">
              <a:buClr>
                <a:srgbClr val="CBC8DE"/>
              </a:buClr>
              <a:buFont typeface="Wingdings" panose="05000000000000000000" pitchFamily="2" charset="2"/>
              <a:buChar char="l"/>
            </a:pPr>
            <a:r>
              <a:rPr lang="zh-TW" altLang="en-US" sz="3600" dirty="0">
                <a:latin typeface="Microsoft JhengHei" panose="020B0604030504040204" pitchFamily="34" charset="-120"/>
                <a:ea typeface="Microsoft JhengHei" panose="020B0604030504040204" pitchFamily="34" charset="-120"/>
              </a:rPr>
              <a:t>每個人的復元旅程都是獨特的，重要的是學會</a:t>
            </a:r>
            <a:r>
              <a:rPr lang="zh-TW" altLang="en-US" sz="3600" b="1" dirty="0">
                <a:solidFill>
                  <a:srgbClr val="AEA9CC"/>
                </a:solidFill>
                <a:latin typeface="微軟正黑體" panose="020B0604030504040204" pitchFamily="34" charset="-120"/>
                <a:ea typeface="微軟正黑體" panose="020B0604030504040204" pitchFamily="34" charset="-120"/>
              </a:rPr>
              <a:t>自我接納</a:t>
            </a:r>
            <a:r>
              <a:rPr lang="zh-TW" altLang="en-US" sz="3600" dirty="0">
                <a:latin typeface="Microsoft JhengHei" panose="020B0604030504040204" pitchFamily="34" charset="-120"/>
                <a:ea typeface="Microsoft JhengHei" panose="020B0604030504040204" pitchFamily="34" charset="-120"/>
              </a:rPr>
              <a:t>，</a:t>
            </a:r>
            <a:r>
              <a:rPr lang="zh-TW" altLang="en-US" sz="3600" b="1" dirty="0">
                <a:solidFill>
                  <a:srgbClr val="AEA9CC"/>
                </a:solidFill>
                <a:latin typeface="微軟正黑體" panose="020B0604030504040204" pitchFamily="34" charset="-120"/>
                <a:ea typeface="微軟正黑體" panose="020B0604030504040204" pitchFamily="34" charset="-120"/>
              </a:rPr>
              <a:t>積極面對挑戰</a:t>
            </a:r>
            <a:r>
              <a:rPr lang="zh-TW" altLang="en-US" sz="3600" dirty="0">
                <a:latin typeface="Microsoft JhengHei" panose="020B0604030504040204" pitchFamily="34" charset="-120"/>
                <a:ea typeface="Microsoft JhengHei" panose="020B0604030504040204" pitchFamily="34" charset="-120"/>
              </a:rPr>
              <a:t>並尋找成長的機會，過有意義的生活。</a:t>
            </a:r>
          </a:p>
        </p:txBody>
      </p:sp>
      <p:grpSp>
        <p:nvGrpSpPr>
          <p:cNvPr id="10" name="Group 9"/>
          <p:cNvGrpSpPr/>
          <p:nvPr/>
        </p:nvGrpSpPr>
        <p:grpSpPr>
          <a:xfrm>
            <a:off x="0" y="614149"/>
            <a:ext cx="9398480" cy="873457"/>
            <a:chOff x="0" y="614149"/>
            <a:chExt cx="9398480" cy="873457"/>
          </a:xfrm>
          <a:solidFill>
            <a:srgbClr val="AECFCE"/>
          </a:solidFill>
        </p:grpSpPr>
        <p:sp>
          <p:nvSpPr>
            <p:cNvPr id="11" name="Rectangle 10"/>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674914" y="4334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800" b="1" dirty="0">
                <a:solidFill>
                  <a:schemeClr val="bg1"/>
                </a:solidFill>
                <a:latin typeface="Microsoft JhengHei" panose="020B0604030504040204" pitchFamily="34" charset="-120"/>
                <a:ea typeface="Microsoft JhengHei" panose="020B0604030504040204" pitchFamily="34" charset="-120"/>
              </a:rPr>
              <a:t>小結</a:t>
            </a:r>
            <a:endParaRPr lang="en-US" sz="4800" b="1" dirty="0">
              <a:solidFill>
                <a:schemeClr val="bg1"/>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98548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2C94F28-D2DF-4A24-8FBF-C20854F18208}"/>
              </a:ext>
            </a:extLst>
          </p:cNvPr>
          <p:cNvSpPr/>
          <p:nvPr/>
        </p:nvSpPr>
        <p:spPr>
          <a:xfrm>
            <a:off x="-12700" y="0"/>
            <a:ext cx="9061165" cy="6857999"/>
          </a:xfrm>
          <a:prstGeom prst="rect">
            <a:avLst/>
          </a:prstGeom>
          <a:solidFill>
            <a:srgbClr val="AE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Title 3"/>
          <p:cNvSpPr>
            <a:spLocks noGrp="1"/>
          </p:cNvSpPr>
          <p:nvPr>
            <p:ph type="title"/>
          </p:nvPr>
        </p:nvSpPr>
        <p:spPr>
          <a:xfrm>
            <a:off x="351622" y="1591186"/>
            <a:ext cx="10515600" cy="2852737"/>
          </a:xfrm>
        </p:spPr>
        <p:txBody>
          <a:bodyPr>
            <a:normAutofit/>
          </a:bodyPr>
          <a:lstStyle/>
          <a:p>
            <a:r>
              <a:rPr lang="zh-TW" altLang="en-US" sz="5400" b="1" dirty="0">
                <a:solidFill>
                  <a:schemeClr val="bg1"/>
                </a:solidFill>
                <a:latin typeface="Microsoft JhengHei" panose="020B0604030504040204" pitchFamily="34" charset="-120"/>
                <a:ea typeface="Microsoft JhengHei" panose="020B0604030504040204" pitchFamily="34" charset="-120"/>
              </a:rPr>
              <a:t>了解與精神疾病相關的</a:t>
            </a:r>
            <a:br>
              <a:rPr lang="en-US" altLang="zh-TW" sz="5400" b="1" dirty="0">
                <a:solidFill>
                  <a:schemeClr val="bg1"/>
                </a:solidFill>
                <a:latin typeface="Microsoft JhengHei" panose="020B0604030504040204" pitchFamily="34" charset="-120"/>
                <a:ea typeface="Microsoft JhengHei" panose="020B0604030504040204" pitchFamily="34" charset="-120"/>
              </a:rPr>
            </a:br>
            <a:r>
              <a:rPr lang="zh-TW" altLang="en-US" sz="5400" b="1" dirty="0">
                <a:solidFill>
                  <a:schemeClr val="bg1"/>
                </a:solidFill>
                <a:latin typeface="Microsoft JhengHei" panose="020B0604030504040204" pitchFamily="34" charset="-120"/>
                <a:ea typeface="Microsoft JhengHei" panose="020B0604030504040204" pitchFamily="34" charset="-120"/>
              </a:rPr>
              <a:t>誤解和事實</a:t>
            </a:r>
          </a:p>
        </p:txBody>
      </p:sp>
      <p:sp>
        <p:nvSpPr>
          <p:cNvPr id="8" name="矩形 7">
            <a:extLst>
              <a:ext uri="{FF2B5EF4-FFF2-40B4-BE49-F238E27FC236}">
                <a16:creationId xmlns:a16="http://schemas.microsoft.com/office/drawing/2014/main" id="{ED921629-0B49-4DB2-86B6-37F1656D5568}"/>
              </a:ext>
            </a:extLst>
          </p:cNvPr>
          <p:cNvSpPr/>
          <p:nvPr/>
        </p:nvSpPr>
        <p:spPr>
          <a:xfrm>
            <a:off x="8770902" y="1"/>
            <a:ext cx="3451668" cy="6857999"/>
          </a:xfrm>
          <a:prstGeom prst="rect">
            <a:avLst/>
          </a:prstGeom>
          <a:solidFill>
            <a:srgbClr val="AEC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9" name="圖片 8">
            <a:extLst>
              <a:ext uri="{FF2B5EF4-FFF2-40B4-BE49-F238E27FC236}">
                <a16:creationId xmlns:a16="http://schemas.microsoft.com/office/drawing/2014/main" id="{AF8D32CB-BA61-4513-9444-A5E33AF0E31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4004071"/>
            <a:ext cx="8770902" cy="749471"/>
          </a:xfrm>
          <a:prstGeom prst="rect">
            <a:avLst/>
          </a:prstGeom>
        </p:spPr>
      </p:pic>
    </p:spTree>
    <p:extLst>
      <p:ext uri="{BB962C8B-B14F-4D97-AF65-F5344CB8AC3E}">
        <p14:creationId xmlns:p14="http://schemas.microsoft.com/office/powerpoint/2010/main" val="22526288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1849473" y="2216882"/>
            <a:ext cx="9236959" cy="3921443"/>
          </a:xfrm>
        </p:spPr>
        <p:txBody>
          <a:bodyPr>
            <a:normAutofit/>
          </a:bodyPr>
          <a:lstStyle/>
          <a:p>
            <a:pPr marL="0" indent="0" algn="ctr">
              <a:buNone/>
            </a:pPr>
            <a:endParaRPr lang="en-US" altLang="zh-TW" sz="6600" b="1" dirty="0">
              <a:latin typeface="微軟正黑體" panose="020B0604030504040204" pitchFamily="34" charset="-120"/>
              <a:ea typeface="微軟正黑體" panose="020B0604030504040204" pitchFamily="34" charset="-120"/>
              <a:cs typeface="+mj-cs"/>
            </a:endParaRPr>
          </a:p>
          <a:p>
            <a:pPr marL="0" indent="0">
              <a:buNone/>
            </a:pPr>
            <a:r>
              <a:rPr lang="en-US" altLang="zh-TW" sz="6600" b="1" dirty="0">
                <a:latin typeface="微軟正黑體" panose="020B0604030504040204" pitchFamily="34" charset="-120"/>
                <a:ea typeface="微軟正黑體" panose="020B0604030504040204" pitchFamily="34" charset="-120"/>
                <a:cs typeface="+mj-cs"/>
              </a:rPr>
              <a:t>                     </a:t>
            </a:r>
            <a:r>
              <a:rPr lang="zh-TW" altLang="en-US" sz="6600" b="1" dirty="0">
                <a:latin typeface="微軟正黑體" panose="020B0604030504040204" pitchFamily="34" charset="-120"/>
                <a:ea typeface="微軟正黑體" panose="020B0604030504040204" pitchFamily="34" charset="-120"/>
                <a:cs typeface="+mj-cs"/>
              </a:rPr>
              <a:t>總結</a:t>
            </a:r>
            <a:endParaRPr lang="zh-HK" altLang="en-US" sz="6600" b="1" dirty="0">
              <a:latin typeface="微軟正黑體" panose="020B0604030504040204" pitchFamily="34" charset="-120"/>
              <a:ea typeface="微軟正黑體" panose="020B0604030504040204" pitchFamily="34" charset="-120"/>
              <a:cs typeface="+mj-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032" y="2520656"/>
            <a:ext cx="3163021" cy="2578687"/>
          </a:xfrm>
          <a:prstGeom prst="rect">
            <a:avLst/>
          </a:prstGeom>
        </p:spPr>
      </p:pic>
    </p:spTree>
    <p:extLst>
      <p:ext uri="{BB962C8B-B14F-4D97-AF65-F5344CB8AC3E}">
        <p14:creationId xmlns:p14="http://schemas.microsoft.com/office/powerpoint/2010/main" val="29272230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001486" y="1343491"/>
            <a:ext cx="10189028" cy="5225211"/>
          </a:xfrm>
          <a:prstGeom prst="roundRect">
            <a:avLst/>
          </a:prstGeom>
          <a:solidFill>
            <a:schemeClr val="bg1"/>
          </a:solidFill>
          <a:ln w="19050">
            <a:solidFill>
              <a:srgbClr val="96D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301118" y="1932910"/>
            <a:ext cx="9489499" cy="46357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lvl="0" indent="-342900">
              <a:lnSpc>
                <a:spcPct val="115000"/>
              </a:lnSpc>
              <a:buFont typeface="Wingdings" panose="05000000000000000000" pitchFamily="2" charset="2"/>
              <a:buChar char=""/>
            </a:pPr>
            <a:r>
              <a:rPr lang="zh-TW" altLang="en-US" sz="3200" b="1" dirty="0">
                <a:solidFill>
                  <a:srgbClr val="AEA9CC"/>
                </a:solidFill>
                <a:latin typeface="微軟正黑體" panose="020B0604030504040204" pitchFamily="34" charset="-120"/>
                <a:ea typeface="微軟正黑體" panose="020B0604030504040204" pitchFamily="34" charset="-120"/>
              </a:rPr>
              <a:t>正確</a:t>
            </a:r>
            <a:r>
              <a:rPr lang="zh-HK" altLang="zh-HK" sz="3200" b="1" dirty="0">
                <a:solidFill>
                  <a:srgbClr val="AEA9CC"/>
                </a:solidFill>
                <a:latin typeface="微軟正黑體" panose="020B0604030504040204" pitchFamily="34" charset="-120"/>
                <a:ea typeface="微軟正黑體" panose="020B0604030504040204" pitchFamily="34" charset="-120"/>
              </a:rPr>
              <a:t>掌握有關精神疾病及其治療的資訊</a:t>
            </a:r>
            <a:r>
              <a:rPr lang="zh-HK" altLang="zh-HK" sz="32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是十分重要的，因為誤解往往會導致</a:t>
            </a:r>
            <a:r>
              <a:rPr lang="zh-HK" altLang="zh-HK" sz="3200" b="1" dirty="0">
                <a:solidFill>
                  <a:srgbClr val="AEA9CC"/>
                </a:solidFill>
                <a:latin typeface="微軟正黑體" panose="020B0604030504040204" pitchFamily="34" charset="-120"/>
                <a:ea typeface="微軟正黑體" panose="020B0604030504040204" pitchFamily="34" charset="-120"/>
              </a:rPr>
              <a:t>偏見及負面標籤</a:t>
            </a:r>
            <a:r>
              <a:rPr lang="zh-HK" altLang="zh-HK" sz="32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，使人們不敢尋求幫助。</a:t>
            </a:r>
            <a:r>
              <a:rPr lang="zh-HK" altLang="zh-HK" sz="3200" kern="100" dirty="0">
                <a:effectLst/>
                <a:latin typeface="微軟正黑體" panose="020B0604030504040204" pitchFamily="34" charset="-120"/>
                <a:ea typeface="微軟正黑體" panose="020B0604030504040204" pitchFamily="34" charset="-120"/>
                <a:cs typeface="Times New Roman" panose="02020603050405020304" pitchFamily="18" charset="0"/>
              </a:rPr>
              <a:t>正</a:t>
            </a:r>
            <a:r>
              <a:rPr lang="zh-TW" altLang="zh-HK" sz="3200" kern="100" dirty="0">
                <a:effectLst/>
                <a:latin typeface="微軟正黑體" panose="020B0604030504040204" pitchFamily="34" charset="-120"/>
                <a:ea typeface="微軟正黑體" panose="020B0604030504040204" pitchFamily="34" charset="-120"/>
                <a:cs typeface="Times New Roman" panose="02020603050405020304" pitchFamily="18" charset="0"/>
              </a:rPr>
              <a:t>確</a:t>
            </a:r>
            <a:r>
              <a:rPr lang="zh-HK" altLang="zh-HK" sz="3200" kern="100" dirty="0">
                <a:effectLst/>
                <a:latin typeface="微軟正黑體" panose="020B0604030504040204" pitchFamily="34" charset="-120"/>
                <a:ea typeface="微軟正黑體" panose="020B0604030504040204" pitchFamily="34" charset="-120"/>
                <a:cs typeface="Times New Roman" panose="02020603050405020304" pitchFamily="18" charset="0"/>
              </a:rPr>
              <a:t>的資</a:t>
            </a:r>
            <a:r>
              <a:rPr lang="zh-TW" altLang="zh-HK" sz="3200" kern="100" dirty="0">
                <a:effectLst/>
                <a:latin typeface="微軟正黑體" panose="020B0604030504040204" pitchFamily="34" charset="-120"/>
                <a:ea typeface="微軟正黑體" panose="020B0604030504040204" pitchFamily="34" charset="-120"/>
                <a:cs typeface="Times New Roman" panose="02020603050405020304" pitchFamily="18" charset="0"/>
              </a:rPr>
              <a:t>訊</a:t>
            </a:r>
            <a:r>
              <a:rPr lang="zh-HK" altLang="zh-HK" sz="3200" kern="100" dirty="0">
                <a:effectLst/>
                <a:latin typeface="微軟正黑體" panose="020B0604030504040204" pitchFamily="34" charset="-120"/>
                <a:ea typeface="微軟正黑體" panose="020B0604030504040204" pitchFamily="34" charset="-120"/>
                <a:cs typeface="Times New Roman" panose="02020603050405020304" pitchFamily="18" charset="0"/>
              </a:rPr>
              <a:t>和理解亦</a:t>
            </a:r>
            <a:r>
              <a:rPr lang="zh-TW" altLang="zh-HK" sz="3200" kern="100" dirty="0">
                <a:effectLst/>
                <a:latin typeface="微軟正黑體" panose="020B0604030504040204" pitchFamily="34" charset="-120"/>
                <a:ea typeface="微軟正黑體" panose="020B0604030504040204" pitchFamily="34" charset="-120"/>
                <a:cs typeface="Times New Roman" panose="02020603050405020304" pitchFamily="18" charset="0"/>
              </a:rPr>
              <a:t>有助</a:t>
            </a:r>
            <a:r>
              <a:rPr lang="zh-TW" altLang="zh-HK" sz="3200" kern="100" dirty="0">
                <a:effectLst/>
                <a:latin typeface="微軟正黑體" panose="020B0604030504040204" pitchFamily="34" charset="-120"/>
                <a:ea typeface="微軟正黑體" panose="020B0604030504040204" pitchFamily="34" charset="-120"/>
                <a:cs typeface="新細明體" panose="02020500000000000000" pitchFamily="18" charset="-120"/>
              </a:rPr>
              <a:t>於</a:t>
            </a:r>
            <a:r>
              <a:rPr lang="zh-HK" altLang="zh-HK" sz="3200" kern="100" dirty="0">
                <a:effectLst/>
                <a:latin typeface="微軟正黑體" panose="020B0604030504040204" pitchFamily="34" charset="-120"/>
                <a:ea typeface="微軟正黑體" panose="020B0604030504040204" pitchFamily="34" charset="-120"/>
                <a:cs typeface="Times New Roman" panose="02020603050405020304" pitchFamily="18" charset="0"/>
              </a:rPr>
              <a:t>患者</a:t>
            </a:r>
            <a:r>
              <a:rPr lang="zh-TW" altLang="zh-HK" sz="3200" kern="100" dirty="0">
                <a:effectLst/>
                <a:latin typeface="微軟正黑體" panose="020B0604030504040204" pitchFamily="34" charset="-120"/>
                <a:ea typeface="微軟正黑體" panose="020B0604030504040204" pitchFamily="34" charset="-120"/>
                <a:cs typeface="新細明體" panose="02020500000000000000" pitchFamily="18" charset="-120"/>
              </a:rPr>
              <a:t>的</a:t>
            </a:r>
            <a:r>
              <a:rPr lang="zh-HK" altLang="zh-HK" sz="3200" kern="100" dirty="0">
                <a:effectLst/>
                <a:latin typeface="微軟正黑體" panose="020B0604030504040204" pitchFamily="34" charset="-120"/>
                <a:ea typeface="微軟正黑體" panose="020B0604030504040204" pitchFamily="34" charset="-120"/>
                <a:cs typeface="Times New Roman" panose="02020603050405020304" pitchFamily="18" charset="0"/>
              </a:rPr>
              <a:t>復元</a:t>
            </a:r>
            <a:r>
              <a:rPr lang="zh-TW" altLang="zh-HK" sz="3200" kern="100" dirty="0">
                <a:effectLst/>
                <a:latin typeface="微軟正黑體" panose="020B0604030504040204" pitchFamily="34" charset="-120"/>
                <a:ea typeface="微軟正黑體" panose="020B0604030504040204" pitchFamily="34" charset="-120"/>
                <a:cs typeface="新細明體" panose="02020500000000000000" pitchFamily="18" charset="-120"/>
              </a:rPr>
              <a:t>。</a:t>
            </a:r>
            <a:endParaRPr lang="en-US" altLang="zh-TW" sz="32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p>
            <a:pPr marL="342900" indent="-342900">
              <a:lnSpc>
                <a:spcPct val="115000"/>
              </a:lnSpc>
              <a:buFont typeface="Wingdings" panose="05000000000000000000" pitchFamily="2" charset="2"/>
              <a:buChar char=""/>
            </a:pPr>
            <a:r>
              <a:rPr lang="zh-TW" altLang="en-US" sz="3200" b="1" dirty="0">
                <a:solidFill>
                  <a:srgbClr val="AEA9CC"/>
                </a:solidFill>
                <a:latin typeface="Microsoft JhengHei" panose="020B0604030504040204" pitchFamily="34" charset="-120"/>
                <a:ea typeface="Microsoft JhengHei" panose="020B0604030504040204" pitchFamily="34" charset="-120"/>
              </a:rPr>
              <a:t>風險因素</a:t>
            </a:r>
            <a:r>
              <a:rPr lang="zh-TW" altLang="en-US" sz="3200" dirty="0">
                <a:latin typeface="Microsoft JhengHei" panose="020B0604030504040204" pitchFamily="34" charset="-120"/>
                <a:ea typeface="Microsoft JhengHei" panose="020B0604030504040204" pitchFamily="34" charset="-120"/>
              </a:rPr>
              <a:t>包括生理、心理及環境等方面，會增加個人患上精神疾病的風險，而</a:t>
            </a:r>
            <a:r>
              <a:rPr lang="zh-TW" altLang="en-US" sz="3200" b="1" dirty="0">
                <a:solidFill>
                  <a:srgbClr val="AEA9CC"/>
                </a:solidFill>
                <a:latin typeface="Microsoft JhengHei" panose="020B0604030504040204" pitchFamily="34" charset="-120"/>
                <a:ea typeface="Microsoft JhengHei" panose="020B0604030504040204" pitchFamily="34" charset="-120"/>
              </a:rPr>
              <a:t>保護因素</a:t>
            </a:r>
            <a:r>
              <a:rPr lang="zh-TW" altLang="en-US" sz="3200" dirty="0">
                <a:latin typeface="Microsoft JhengHei" panose="020B0604030504040204" pitchFamily="34" charset="-120"/>
                <a:ea typeface="Microsoft JhengHei" panose="020B0604030504040204" pitchFamily="34" charset="-120"/>
              </a:rPr>
              <a:t>可以減低風險及提升我們應對困難的能力。認識這些因素讓我們知道</a:t>
            </a:r>
            <a:r>
              <a:rPr lang="zh-TW" altLang="en-US" sz="3200" b="1" dirty="0">
                <a:solidFill>
                  <a:srgbClr val="AEA9CC"/>
                </a:solidFill>
                <a:latin typeface="Microsoft JhengHei" panose="020B0604030504040204" pitchFamily="34" charset="-120"/>
                <a:ea typeface="Microsoft JhengHei" panose="020B0604030504040204" pitchFamily="34" charset="-120"/>
              </a:rPr>
              <a:t>精神疾病的成因是涉及多個層面</a:t>
            </a:r>
            <a:r>
              <a:rPr lang="zh-TW" altLang="en-US" sz="3200" dirty="0">
                <a:latin typeface="Microsoft JhengHei" panose="020B0604030504040204" pitchFamily="34" charset="-120"/>
                <a:ea typeface="Microsoft JhengHei" panose="020B0604030504040204" pitchFamily="34" charset="-120"/>
              </a:rPr>
              <a:t>的。</a:t>
            </a:r>
            <a:endParaRPr lang="en-US" altLang="zh-HK" sz="3200" dirty="0">
              <a:latin typeface="Microsoft JhengHei" panose="020B0604030504040204" pitchFamily="34" charset="-120"/>
              <a:ea typeface="Microsoft JhengHei" panose="020B0604030504040204" pitchFamily="34" charset="-120"/>
            </a:endParaRPr>
          </a:p>
          <a:p>
            <a:pPr marL="342900" lvl="0" indent="-342900">
              <a:lnSpc>
                <a:spcPct val="115000"/>
              </a:lnSpc>
              <a:buFont typeface="Wingdings" panose="05000000000000000000" pitchFamily="2" charset="2"/>
              <a:buChar char=""/>
            </a:pPr>
            <a:endParaRPr lang="zh-TW" altLang="zh-HK" sz="3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0" name="Group 9"/>
          <p:cNvGrpSpPr/>
          <p:nvPr/>
        </p:nvGrpSpPr>
        <p:grpSpPr>
          <a:xfrm>
            <a:off x="0" y="289298"/>
            <a:ext cx="9398480" cy="873457"/>
            <a:chOff x="0" y="614149"/>
            <a:chExt cx="9398480" cy="873457"/>
          </a:xfrm>
          <a:solidFill>
            <a:srgbClr val="AECFCE"/>
          </a:solidFill>
        </p:grpSpPr>
        <p:sp>
          <p:nvSpPr>
            <p:cNvPr id="11" name="Rectangle 10"/>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674914" y="1085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800" b="1" dirty="0">
                <a:solidFill>
                  <a:schemeClr val="bg1"/>
                </a:solidFill>
                <a:latin typeface="Microsoft JhengHei" panose="020B0604030504040204" pitchFamily="34" charset="-120"/>
                <a:ea typeface="Microsoft JhengHei" panose="020B0604030504040204" pitchFamily="34" charset="-120"/>
              </a:rPr>
              <a:t>本節的學習重點</a:t>
            </a:r>
            <a:endParaRPr lang="en-US" sz="4800" b="1" dirty="0">
              <a:solidFill>
                <a:schemeClr val="bg1"/>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7332928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973058" y="1758976"/>
            <a:ext cx="10217456" cy="4068249"/>
          </a:xfrm>
          <a:prstGeom prst="roundRect">
            <a:avLst/>
          </a:prstGeom>
          <a:solidFill>
            <a:schemeClr val="bg1"/>
          </a:solidFill>
          <a:ln w="19050">
            <a:solidFill>
              <a:srgbClr val="96D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0" y="614149"/>
            <a:ext cx="9398480" cy="873457"/>
            <a:chOff x="0" y="614149"/>
            <a:chExt cx="9398480" cy="873457"/>
          </a:xfrm>
          <a:solidFill>
            <a:srgbClr val="AECFCE"/>
          </a:solidFill>
        </p:grpSpPr>
        <p:sp>
          <p:nvSpPr>
            <p:cNvPr id="11" name="Rectangle 10"/>
            <p:cNvSpPr/>
            <p:nvPr/>
          </p:nvSpPr>
          <p:spPr>
            <a:xfrm>
              <a:off x="0" y="614149"/>
              <a:ext cx="8871045" cy="873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492899" y="614149"/>
              <a:ext cx="905581" cy="873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674914" y="4334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800" b="1" dirty="0">
                <a:solidFill>
                  <a:schemeClr val="bg1"/>
                </a:solidFill>
                <a:latin typeface="Microsoft JhengHei" panose="020B0604030504040204" pitchFamily="34" charset="-120"/>
                <a:ea typeface="Microsoft JhengHei" panose="020B0604030504040204" pitchFamily="34" charset="-120"/>
              </a:rPr>
              <a:t>本節的學習重點</a:t>
            </a:r>
            <a:endParaRPr lang="en-US" sz="4800" b="1" dirty="0">
              <a:solidFill>
                <a:schemeClr val="bg1"/>
              </a:solidFill>
              <a:latin typeface="Microsoft JhengHei" panose="020B0604030504040204" pitchFamily="34" charset="-120"/>
              <a:ea typeface="Microsoft JhengHei" panose="020B0604030504040204" pitchFamily="34" charset="-120"/>
            </a:endParaRPr>
          </a:p>
        </p:txBody>
      </p:sp>
      <p:pic>
        <p:nvPicPr>
          <p:cNvPr id="14" name="Picture 1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33456"/>
          <a:stretch/>
        </p:blipFill>
        <p:spPr>
          <a:xfrm>
            <a:off x="5630780" y="756779"/>
            <a:ext cx="3669649" cy="678829"/>
          </a:xfrm>
          <a:prstGeom prst="rect">
            <a:avLst/>
          </a:prstGeom>
        </p:spPr>
      </p:pic>
      <p:sp>
        <p:nvSpPr>
          <p:cNvPr id="16" name="Title 1">
            <a:extLst>
              <a:ext uri="{FF2B5EF4-FFF2-40B4-BE49-F238E27FC236}">
                <a16:creationId xmlns:a16="http://schemas.microsoft.com/office/drawing/2014/main" id="{926C6C09-530B-4541-B28B-74AF06D8472A}"/>
              </a:ext>
            </a:extLst>
          </p:cNvPr>
          <p:cNvSpPr txBox="1">
            <a:spLocks/>
          </p:cNvSpPr>
          <p:nvPr/>
        </p:nvSpPr>
        <p:spPr>
          <a:xfrm>
            <a:off x="1391580" y="1781470"/>
            <a:ext cx="9545125" cy="40457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Clr>
                <a:srgbClr val="CBC8DE"/>
              </a:buClr>
              <a:buFont typeface="Wingdings" panose="05000000000000000000" pitchFamily="2" charset="2"/>
              <a:buChar char="l"/>
            </a:pPr>
            <a:r>
              <a:rPr lang="zh-TW" altLang="en-US" sz="3600" dirty="0">
                <a:latin typeface="Microsoft JhengHei" panose="020B0604030504040204" pitchFamily="34" charset="-120"/>
                <a:ea typeface="Microsoft JhengHei" panose="020B0604030504040204" pitchFamily="34" charset="-120"/>
              </a:rPr>
              <a:t>「復元」是在</a:t>
            </a:r>
            <a:r>
              <a:rPr lang="zh-TW" altLang="en-US" sz="3600" b="1" dirty="0">
                <a:solidFill>
                  <a:srgbClr val="AEA9CC"/>
                </a:solidFill>
                <a:latin typeface="微軟正黑體" panose="020B0604030504040204" pitchFamily="34" charset="-120"/>
                <a:ea typeface="微軟正黑體" panose="020B0604030504040204" pitchFamily="34" charset="-120"/>
              </a:rPr>
              <a:t>有疾病的限制下仍然能過滿足而有意義的生活</a:t>
            </a:r>
            <a:r>
              <a:rPr lang="zh-TW" altLang="en-US" sz="3600" dirty="0">
                <a:latin typeface="Microsoft JhengHei" panose="020B0604030504040204" pitchFamily="34" charset="-120"/>
                <a:ea typeface="Microsoft JhengHei" panose="020B0604030504040204" pitchFamily="34" charset="-120"/>
              </a:rPr>
              <a:t>。復元的過程不應局限於消除病徵，更重視</a:t>
            </a:r>
            <a:r>
              <a:rPr lang="zh-TW" altLang="en-US" sz="3600" b="1" dirty="0">
                <a:solidFill>
                  <a:srgbClr val="AEA9CC"/>
                </a:solidFill>
                <a:latin typeface="微軟正黑體" panose="020B0604030504040204" pitchFamily="34" charset="-120"/>
                <a:ea typeface="微軟正黑體" panose="020B0604030504040204" pitchFamily="34" charset="-120"/>
              </a:rPr>
              <a:t>重新開始</a:t>
            </a:r>
            <a:r>
              <a:rPr lang="zh-TW" altLang="en-US" sz="3600" dirty="0">
                <a:latin typeface="Microsoft JhengHei" panose="020B0604030504040204" pitchFamily="34" charset="-120"/>
                <a:ea typeface="Microsoft JhengHei" panose="020B0604030504040204" pitchFamily="34" charset="-120"/>
              </a:rPr>
              <a:t>和</a:t>
            </a:r>
            <a:r>
              <a:rPr lang="zh-TW" altLang="en-US" sz="3600" b="1" dirty="0">
                <a:solidFill>
                  <a:srgbClr val="AEA9CC"/>
                </a:solidFill>
                <a:latin typeface="微軟正黑體" panose="020B0604030504040204" pitchFamily="34" charset="-120"/>
                <a:ea typeface="微軟正黑體" panose="020B0604030504040204" pitchFamily="34" charset="-120"/>
              </a:rPr>
              <a:t>個人成長</a:t>
            </a:r>
            <a:r>
              <a:rPr lang="zh-TW" altLang="en-US" sz="3600" dirty="0">
                <a:latin typeface="Microsoft JhengHei" panose="020B0604030504040204" pitchFamily="34" charset="-120"/>
                <a:ea typeface="Microsoft JhengHei" panose="020B0604030504040204" pitchFamily="34" charset="-120"/>
              </a:rPr>
              <a:t>。每個人的復元旅程都是獨特的，重要的是學會</a:t>
            </a:r>
            <a:r>
              <a:rPr lang="zh-TW" altLang="en-US" sz="3600" b="1" dirty="0">
                <a:solidFill>
                  <a:srgbClr val="AEA9CC"/>
                </a:solidFill>
                <a:latin typeface="微軟正黑體" panose="020B0604030504040204" pitchFamily="34" charset="-120"/>
                <a:ea typeface="微軟正黑體" panose="020B0604030504040204" pitchFamily="34" charset="-120"/>
              </a:rPr>
              <a:t>自我接納</a:t>
            </a:r>
            <a:r>
              <a:rPr lang="zh-TW" altLang="en-US" sz="3600" dirty="0">
                <a:latin typeface="Microsoft JhengHei" panose="020B0604030504040204" pitchFamily="34" charset="-120"/>
                <a:ea typeface="Microsoft JhengHei" panose="020B0604030504040204" pitchFamily="34" charset="-120"/>
              </a:rPr>
              <a:t>，</a:t>
            </a:r>
            <a:r>
              <a:rPr lang="zh-TW" altLang="en-US" sz="3600" b="1" dirty="0">
                <a:solidFill>
                  <a:srgbClr val="AEA9CC"/>
                </a:solidFill>
                <a:latin typeface="微軟正黑體" panose="020B0604030504040204" pitchFamily="34" charset="-120"/>
                <a:ea typeface="微軟正黑體" panose="020B0604030504040204" pitchFamily="34" charset="-120"/>
              </a:rPr>
              <a:t>積極面對挑戰</a:t>
            </a:r>
            <a:r>
              <a:rPr lang="zh-TW" altLang="en-US" sz="3600" dirty="0">
                <a:latin typeface="Microsoft JhengHei" panose="020B0604030504040204" pitchFamily="34" charset="-120"/>
                <a:ea typeface="Microsoft JhengHei" panose="020B0604030504040204" pitchFamily="34" charset="-120"/>
              </a:rPr>
              <a:t>並尋找成長的機會，過有意義的生活。</a:t>
            </a:r>
          </a:p>
        </p:txBody>
      </p:sp>
    </p:spTree>
    <p:extLst>
      <p:ext uri="{BB962C8B-B14F-4D97-AF65-F5344CB8AC3E}">
        <p14:creationId xmlns:p14="http://schemas.microsoft.com/office/powerpoint/2010/main" val="4036981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等腰三角形 10">
            <a:extLst>
              <a:ext uri="{FF2B5EF4-FFF2-40B4-BE49-F238E27FC236}">
                <a16:creationId xmlns:a16="http://schemas.microsoft.com/office/drawing/2014/main" id="{08DF59A4-A9E6-48B2-A4DB-4B9248AE1D0E}"/>
              </a:ext>
            </a:extLst>
          </p:cNvPr>
          <p:cNvSpPr/>
          <p:nvPr/>
        </p:nvSpPr>
        <p:spPr>
          <a:xfrm>
            <a:off x="7538686" y="1135450"/>
            <a:ext cx="3121573" cy="2592661"/>
          </a:xfrm>
          <a:prstGeom prst="triangle">
            <a:avLst/>
          </a:prstGeom>
          <a:solidFill>
            <a:schemeClr val="accent4">
              <a:lumMod val="60000"/>
              <a:lumOff val="40000"/>
            </a:schemeClr>
          </a:solidFill>
          <a:ln w="139700">
            <a:solidFill>
              <a:srgbClr val="96D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3" name="想法泡泡: 雲朵 2">
            <a:extLst>
              <a:ext uri="{FF2B5EF4-FFF2-40B4-BE49-F238E27FC236}">
                <a16:creationId xmlns:a16="http://schemas.microsoft.com/office/drawing/2014/main" id="{27B05138-7D5F-4377-B125-2C26AE821689}"/>
              </a:ext>
            </a:extLst>
          </p:cNvPr>
          <p:cNvSpPr/>
          <p:nvPr/>
        </p:nvSpPr>
        <p:spPr>
          <a:xfrm>
            <a:off x="186663" y="1175991"/>
            <a:ext cx="5688766" cy="2727435"/>
          </a:xfrm>
          <a:prstGeom prst="cloudCallout">
            <a:avLst/>
          </a:prstGeom>
          <a:solidFill>
            <a:schemeClr val="bg1"/>
          </a:solid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Content Placeholder 2"/>
          <p:cNvSpPr>
            <a:spLocks noGrp="1"/>
          </p:cNvSpPr>
          <p:nvPr>
            <p:ph idx="1"/>
          </p:nvPr>
        </p:nvSpPr>
        <p:spPr>
          <a:xfrm>
            <a:off x="324596" y="1659895"/>
            <a:ext cx="5242071" cy="1251694"/>
          </a:xfrm>
        </p:spPr>
        <p:txBody>
          <a:bodyPr>
            <a:noAutofit/>
          </a:bodyPr>
          <a:lstStyle/>
          <a:p>
            <a:pPr marL="0" indent="0" algn="ctr">
              <a:spcBef>
                <a:spcPts val="3000"/>
              </a:spcBef>
              <a:buClr>
                <a:srgbClr val="AECFCE"/>
              </a:buClr>
              <a:buNone/>
            </a:pPr>
            <a:r>
              <a:rPr lang="zh-TW" altLang="en-US" sz="4400" b="0" i="0" u="none" strike="noStrike" baseline="0" dirty="0">
                <a:latin typeface="微軟正黑體" panose="020B0604030504040204" pitchFamily="34" charset="-120"/>
                <a:ea typeface="微軟正黑體" panose="020B0604030504040204" pitchFamily="34" charset="-120"/>
              </a:rPr>
              <a:t>有關精神健康及</a:t>
            </a:r>
            <a:br>
              <a:rPr lang="en-US" altLang="zh-TW" sz="4400" b="0" i="0" u="none" strike="noStrike" baseline="0" dirty="0">
                <a:latin typeface="微軟正黑體" panose="020B0604030504040204" pitchFamily="34" charset="-120"/>
                <a:ea typeface="微軟正黑體" panose="020B0604030504040204" pitchFamily="34" charset="-120"/>
              </a:rPr>
            </a:br>
            <a:r>
              <a:rPr lang="zh-TW" altLang="en-US" sz="4400" b="0" i="0" u="none" strike="noStrike" baseline="0" dirty="0">
                <a:latin typeface="微軟正黑體" panose="020B0604030504040204" pitchFamily="34" charset="-120"/>
                <a:ea typeface="微軟正黑體" panose="020B0604030504040204" pitchFamily="34" charset="-120"/>
              </a:rPr>
              <a:t>精神疾病的</a:t>
            </a:r>
            <a:br>
              <a:rPr lang="en-US" altLang="zh-TW" sz="4400" b="0" i="0" u="none" strike="noStrike" baseline="0" dirty="0">
                <a:latin typeface="微軟正黑體" panose="020B0604030504040204" pitchFamily="34" charset="-120"/>
                <a:ea typeface="微軟正黑體" panose="020B0604030504040204" pitchFamily="34" charset="-120"/>
              </a:rPr>
            </a:br>
            <a:r>
              <a:rPr lang="zh-TW" altLang="en-US" sz="4400" b="0" i="0" u="none" strike="noStrike" baseline="0" dirty="0">
                <a:latin typeface="微軟正黑體" panose="020B0604030504040204" pitchFamily="34" charset="-120"/>
                <a:ea typeface="微軟正黑體" panose="020B0604030504040204" pitchFamily="34" charset="-120"/>
              </a:rPr>
              <a:t>誤解和迷思</a:t>
            </a:r>
            <a:endParaRPr lang="en-US" altLang="zh-TW" sz="9600" dirty="0">
              <a:latin typeface="微軟正黑體" panose="020B0604030504040204" pitchFamily="34" charset="-120"/>
              <a:ea typeface="微軟正黑體" panose="020B0604030504040204" pitchFamily="34" charset="-120"/>
            </a:endParaRPr>
          </a:p>
        </p:txBody>
      </p:sp>
      <p:sp>
        <p:nvSpPr>
          <p:cNvPr id="2" name="箭號: 向右 1">
            <a:extLst>
              <a:ext uri="{FF2B5EF4-FFF2-40B4-BE49-F238E27FC236}">
                <a16:creationId xmlns:a16="http://schemas.microsoft.com/office/drawing/2014/main" id="{0D15C499-5519-424D-9817-65DC850A39E6}"/>
              </a:ext>
            </a:extLst>
          </p:cNvPr>
          <p:cNvSpPr/>
          <p:nvPr/>
        </p:nvSpPr>
        <p:spPr>
          <a:xfrm>
            <a:off x="5557487" y="1708910"/>
            <a:ext cx="2017986" cy="1568669"/>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 name="Content Placeholder 2">
            <a:extLst>
              <a:ext uri="{FF2B5EF4-FFF2-40B4-BE49-F238E27FC236}">
                <a16:creationId xmlns:a16="http://schemas.microsoft.com/office/drawing/2014/main" id="{B36B27CF-AC82-44E4-BEBC-3BA8B56805C4}"/>
              </a:ext>
            </a:extLst>
          </p:cNvPr>
          <p:cNvSpPr txBox="1">
            <a:spLocks/>
          </p:cNvSpPr>
          <p:nvPr/>
        </p:nvSpPr>
        <p:spPr>
          <a:xfrm>
            <a:off x="7491394" y="2837807"/>
            <a:ext cx="3121573" cy="12516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0"/>
              </a:spcBef>
              <a:buClr>
                <a:srgbClr val="AECFCE"/>
              </a:buClr>
              <a:buFont typeface="Arial" panose="020B0604020202020204" pitchFamily="34" charset="0"/>
              <a:buNone/>
            </a:pPr>
            <a:r>
              <a:rPr lang="zh-TW" altLang="en-US" sz="4800" b="1" dirty="0">
                <a:latin typeface="Microsoft JhengHei" panose="020B0604030504040204" pitchFamily="34" charset="-120"/>
                <a:ea typeface="Microsoft JhengHei" panose="020B0604030504040204" pitchFamily="34" charset="-120"/>
              </a:rPr>
              <a:t>問題</a:t>
            </a:r>
            <a:endParaRPr lang="en-US" altLang="zh-TW" sz="4800" b="1" dirty="0">
              <a:latin typeface="Microsoft JhengHei" panose="020B0604030504040204" pitchFamily="34" charset="-120"/>
              <a:ea typeface="Microsoft JhengHei" panose="020B0604030504040204" pitchFamily="34" charset="-120"/>
            </a:endParaRPr>
          </a:p>
        </p:txBody>
      </p:sp>
      <p:sp>
        <p:nvSpPr>
          <p:cNvPr id="8" name="文字方塊 7">
            <a:extLst>
              <a:ext uri="{FF2B5EF4-FFF2-40B4-BE49-F238E27FC236}">
                <a16:creationId xmlns:a16="http://schemas.microsoft.com/office/drawing/2014/main" id="{3BC78CF8-C107-47CA-B218-25103236D1A3}"/>
              </a:ext>
            </a:extLst>
          </p:cNvPr>
          <p:cNvSpPr txBox="1"/>
          <p:nvPr/>
        </p:nvSpPr>
        <p:spPr>
          <a:xfrm>
            <a:off x="8799932" y="1465039"/>
            <a:ext cx="709448" cy="1446550"/>
          </a:xfrm>
          <a:prstGeom prst="rect">
            <a:avLst/>
          </a:prstGeom>
          <a:noFill/>
        </p:spPr>
        <p:txBody>
          <a:bodyPr wrap="square" rtlCol="0">
            <a:spAutoFit/>
          </a:bodyPr>
          <a:lstStyle/>
          <a:p>
            <a:r>
              <a:rPr lang="en-US" altLang="zh-HK" sz="8800" dirty="0">
                <a:latin typeface="Arial Rounded MT Bold" panose="020F0704030504030204" pitchFamily="34" charset="0"/>
              </a:rPr>
              <a:t>!</a:t>
            </a:r>
            <a:endParaRPr lang="zh-HK" altLang="en-US" sz="8800" dirty="0">
              <a:latin typeface="Arial Rounded MT Bold" panose="020F0704030504030204" pitchFamily="34" charset="0"/>
            </a:endParaRPr>
          </a:p>
        </p:txBody>
      </p:sp>
      <p:sp>
        <p:nvSpPr>
          <p:cNvPr id="15" name="文字方塊 14">
            <a:extLst>
              <a:ext uri="{FF2B5EF4-FFF2-40B4-BE49-F238E27FC236}">
                <a16:creationId xmlns:a16="http://schemas.microsoft.com/office/drawing/2014/main" id="{486F0655-68D5-4F7E-B4EF-D2258B7F0D4C}"/>
              </a:ext>
            </a:extLst>
          </p:cNvPr>
          <p:cNvSpPr txBox="1"/>
          <p:nvPr/>
        </p:nvSpPr>
        <p:spPr>
          <a:xfrm>
            <a:off x="7430954" y="3596765"/>
            <a:ext cx="709448" cy="1446550"/>
          </a:xfrm>
          <a:prstGeom prst="rect">
            <a:avLst/>
          </a:prstGeom>
          <a:noFill/>
        </p:spPr>
        <p:txBody>
          <a:bodyPr wrap="square" rtlCol="0">
            <a:spAutoFit/>
          </a:bodyPr>
          <a:lstStyle/>
          <a:p>
            <a:r>
              <a:rPr lang="en-US" altLang="zh-HK" sz="8800" dirty="0">
                <a:solidFill>
                  <a:srgbClr val="CBC8DE"/>
                </a:solidFill>
                <a:latin typeface="Arial Rounded MT Bold" panose="020F0704030504030204" pitchFamily="34" charset="0"/>
              </a:rPr>
              <a:t>?</a:t>
            </a:r>
            <a:endParaRPr lang="zh-HK" altLang="en-US" sz="8800" dirty="0">
              <a:solidFill>
                <a:srgbClr val="CBC8DE"/>
              </a:solidFill>
              <a:latin typeface="Arial Rounded MT Bold" panose="020F0704030504030204" pitchFamily="34" charset="0"/>
            </a:endParaRPr>
          </a:p>
        </p:txBody>
      </p:sp>
      <p:sp>
        <p:nvSpPr>
          <p:cNvPr id="16" name="文字方塊 15">
            <a:extLst>
              <a:ext uri="{FF2B5EF4-FFF2-40B4-BE49-F238E27FC236}">
                <a16:creationId xmlns:a16="http://schemas.microsoft.com/office/drawing/2014/main" id="{9FD15AAD-7205-4B7C-A8B3-37C34B0D6D55}"/>
              </a:ext>
            </a:extLst>
          </p:cNvPr>
          <p:cNvSpPr txBox="1"/>
          <p:nvPr/>
        </p:nvSpPr>
        <p:spPr>
          <a:xfrm>
            <a:off x="9027212" y="4038969"/>
            <a:ext cx="709448" cy="1446550"/>
          </a:xfrm>
          <a:prstGeom prst="rect">
            <a:avLst/>
          </a:prstGeom>
          <a:noFill/>
        </p:spPr>
        <p:txBody>
          <a:bodyPr wrap="square" rtlCol="0">
            <a:spAutoFit/>
          </a:bodyPr>
          <a:lstStyle/>
          <a:p>
            <a:r>
              <a:rPr lang="en-US" altLang="zh-HK" sz="8800" dirty="0">
                <a:solidFill>
                  <a:srgbClr val="CBC8DE"/>
                </a:solidFill>
                <a:latin typeface="Arial Rounded MT Bold" panose="020F0704030504030204" pitchFamily="34" charset="0"/>
              </a:rPr>
              <a:t>?</a:t>
            </a:r>
            <a:endParaRPr lang="zh-HK" altLang="en-US" sz="8800" dirty="0">
              <a:solidFill>
                <a:srgbClr val="CBC8DE"/>
              </a:solidFill>
              <a:latin typeface="Arial Rounded MT Bold" panose="020F0704030504030204" pitchFamily="34" charset="0"/>
            </a:endParaRPr>
          </a:p>
        </p:txBody>
      </p:sp>
      <p:sp>
        <p:nvSpPr>
          <p:cNvPr id="17" name="文字方塊 16">
            <a:extLst>
              <a:ext uri="{FF2B5EF4-FFF2-40B4-BE49-F238E27FC236}">
                <a16:creationId xmlns:a16="http://schemas.microsoft.com/office/drawing/2014/main" id="{8B22E8A8-CEF9-4910-9CA2-B3D891F28DC9}"/>
              </a:ext>
            </a:extLst>
          </p:cNvPr>
          <p:cNvSpPr txBox="1"/>
          <p:nvPr/>
        </p:nvSpPr>
        <p:spPr>
          <a:xfrm>
            <a:off x="10778498" y="2456876"/>
            <a:ext cx="709448" cy="1446550"/>
          </a:xfrm>
          <a:prstGeom prst="rect">
            <a:avLst/>
          </a:prstGeom>
          <a:noFill/>
        </p:spPr>
        <p:txBody>
          <a:bodyPr wrap="square" rtlCol="0">
            <a:spAutoFit/>
          </a:bodyPr>
          <a:lstStyle/>
          <a:p>
            <a:r>
              <a:rPr lang="en-US" altLang="zh-HK" sz="8800" dirty="0">
                <a:solidFill>
                  <a:srgbClr val="CBC8DE"/>
                </a:solidFill>
                <a:latin typeface="Arial Rounded MT Bold" panose="020F0704030504030204" pitchFamily="34" charset="0"/>
              </a:rPr>
              <a:t>?</a:t>
            </a:r>
            <a:endParaRPr lang="zh-HK" altLang="en-US" sz="8800" dirty="0">
              <a:solidFill>
                <a:srgbClr val="CBC8DE"/>
              </a:solidFill>
              <a:latin typeface="Arial Rounded MT Bold" panose="020F0704030504030204" pitchFamily="34" charset="0"/>
            </a:endParaRPr>
          </a:p>
        </p:txBody>
      </p:sp>
      <p:sp>
        <p:nvSpPr>
          <p:cNvPr id="12" name="Content Placeholder 2">
            <a:extLst>
              <a:ext uri="{FF2B5EF4-FFF2-40B4-BE49-F238E27FC236}">
                <a16:creationId xmlns:a16="http://schemas.microsoft.com/office/drawing/2014/main" id="{61B2BCD7-6E4F-4658-9EBD-3FC962784074}"/>
              </a:ext>
            </a:extLst>
          </p:cNvPr>
          <p:cNvSpPr txBox="1">
            <a:spLocks/>
          </p:cNvSpPr>
          <p:nvPr/>
        </p:nvSpPr>
        <p:spPr>
          <a:xfrm>
            <a:off x="994351" y="5388719"/>
            <a:ext cx="9964618" cy="12516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0"/>
              </a:spcBef>
              <a:buClr>
                <a:srgbClr val="AECFCE"/>
              </a:buClr>
              <a:buFont typeface="Arial" panose="020B0604020202020204" pitchFamily="34" charset="0"/>
              <a:buNone/>
            </a:pPr>
            <a:r>
              <a:rPr lang="zh-TW" altLang="en-US" sz="4400" dirty="0">
                <a:latin typeface="微軟正黑體" panose="020B0604030504040204" pitchFamily="34" charset="-120"/>
                <a:ea typeface="微軟正黑體" panose="020B0604030504040204" pitchFamily="34" charset="-120"/>
              </a:rPr>
              <a:t>這些錯誤觀念可能會帶來甚麼問題？</a:t>
            </a:r>
            <a:endParaRPr lang="en-US" altLang="zh-TW" sz="4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98421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7999"/>
          </a:xfrm>
          <a:prstGeom prst="rect">
            <a:avLst/>
          </a:prstGeom>
          <a:solidFill>
            <a:srgbClr val="F7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7">
            <a:extLst>
              <a:ext uri="{FF2B5EF4-FFF2-40B4-BE49-F238E27FC236}">
                <a16:creationId xmlns:a16="http://schemas.microsoft.com/office/drawing/2014/main" id="{33F6CB98-1471-4E82-A6D1-2F4C825E8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0700" y="176789"/>
            <a:ext cx="1718911" cy="1466130"/>
          </a:xfrm>
          <a:prstGeom prst="rect">
            <a:avLst/>
          </a:prstGeom>
        </p:spPr>
      </p:pic>
      <p:grpSp>
        <p:nvGrpSpPr>
          <p:cNvPr id="27" name="群組 26">
            <a:extLst>
              <a:ext uri="{FF2B5EF4-FFF2-40B4-BE49-F238E27FC236}">
                <a16:creationId xmlns:a16="http://schemas.microsoft.com/office/drawing/2014/main" id="{0501B8E5-33F9-40B6-BFBE-733E0DA5273D}"/>
              </a:ext>
            </a:extLst>
          </p:cNvPr>
          <p:cNvGrpSpPr/>
          <p:nvPr/>
        </p:nvGrpSpPr>
        <p:grpSpPr>
          <a:xfrm>
            <a:off x="162389" y="297106"/>
            <a:ext cx="4612927" cy="3556696"/>
            <a:chOff x="922642" y="519165"/>
            <a:chExt cx="3121573" cy="2592661"/>
          </a:xfrm>
        </p:grpSpPr>
        <p:sp>
          <p:nvSpPr>
            <p:cNvPr id="25" name="等腰三角形 24">
              <a:extLst>
                <a:ext uri="{FF2B5EF4-FFF2-40B4-BE49-F238E27FC236}">
                  <a16:creationId xmlns:a16="http://schemas.microsoft.com/office/drawing/2014/main" id="{D6798B3C-87F4-4F54-BA7E-76F3FC979C47}"/>
                </a:ext>
              </a:extLst>
            </p:cNvPr>
            <p:cNvSpPr/>
            <p:nvPr/>
          </p:nvSpPr>
          <p:spPr>
            <a:xfrm>
              <a:off x="922642" y="519165"/>
              <a:ext cx="3121573" cy="2592661"/>
            </a:xfrm>
            <a:prstGeom prst="triangle">
              <a:avLst/>
            </a:prstGeom>
            <a:solidFill>
              <a:schemeClr val="accent4">
                <a:lumMod val="60000"/>
                <a:lumOff val="40000"/>
              </a:schemeClr>
            </a:solidFill>
            <a:ln w="139700">
              <a:solidFill>
                <a:srgbClr val="96D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26" name="文字方塊 25">
              <a:extLst>
                <a:ext uri="{FF2B5EF4-FFF2-40B4-BE49-F238E27FC236}">
                  <a16:creationId xmlns:a16="http://schemas.microsoft.com/office/drawing/2014/main" id="{5B591D71-3A72-4ED3-8361-EBEF9E5A8BBF}"/>
                </a:ext>
              </a:extLst>
            </p:cNvPr>
            <p:cNvSpPr txBox="1"/>
            <p:nvPr/>
          </p:nvSpPr>
          <p:spPr>
            <a:xfrm>
              <a:off x="2277011" y="550543"/>
              <a:ext cx="709448" cy="1446550"/>
            </a:xfrm>
            <a:prstGeom prst="rect">
              <a:avLst/>
            </a:prstGeom>
            <a:noFill/>
          </p:spPr>
          <p:txBody>
            <a:bodyPr wrap="square" rtlCol="0">
              <a:spAutoFit/>
            </a:bodyPr>
            <a:lstStyle/>
            <a:p>
              <a:r>
                <a:rPr lang="en-US" altLang="zh-HK" sz="8800" dirty="0">
                  <a:latin typeface="Arial Rounded MT Bold" panose="020F0704030504030204" pitchFamily="34" charset="0"/>
                </a:rPr>
                <a:t>!</a:t>
              </a:r>
              <a:endParaRPr lang="zh-HK" altLang="en-US" sz="8800" dirty="0">
                <a:latin typeface="Arial Rounded MT Bold" panose="020F0704030504030204" pitchFamily="34" charset="0"/>
              </a:endParaRPr>
            </a:p>
          </p:txBody>
        </p:sp>
      </p:grpSp>
      <p:sp>
        <p:nvSpPr>
          <p:cNvPr id="29" name="文字方塊 28">
            <a:extLst>
              <a:ext uri="{FF2B5EF4-FFF2-40B4-BE49-F238E27FC236}">
                <a16:creationId xmlns:a16="http://schemas.microsoft.com/office/drawing/2014/main" id="{D425E00D-0C77-4A3A-85C8-902EFA01EA0A}"/>
              </a:ext>
            </a:extLst>
          </p:cNvPr>
          <p:cNvSpPr txBox="1"/>
          <p:nvPr/>
        </p:nvSpPr>
        <p:spPr>
          <a:xfrm>
            <a:off x="1227227" y="1624754"/>
            <a:ext cx="2472535" cy="2308324"/>
          </a:xfrm>
          <a:prstGeom prst="rect">
            <a:avLst/>
          </a:prstGeom>
          <a:noFill/>
        </p:spPr>
        <p:txBody>
          <a:bodyPr wrap="square">
            <a:spAutoFit/>
          </a:bodyPr>
          <a:lstStyle/>
          <a:p>
            <a:pPr algn="ctr"/>
            <a:r>
              <a:rPr lang="zh-TW" altLang="en-US" sz="3600" dirty="0">
                <a:latin typeface="Microsoft JhengHei" panose="020B0604030504040204" pitchFamily="34" charset="-120"/>
                <a:ea typeface="Microsoft JhengHei" panose="020B0604030504040204" pitchFamily="34" charset="-120"/>
              </a:rPr>
              <a:t>有需要的人可能不願意尋求必要的治療或支持</a:t>
            </a:r>
            <a:endParaRPr lang="zh-HK" altLang="en-US" sz="3600" dirty="0"/>
          </a:p>
        </p:txBody>
      </p:sp>
      <p:grpSp>
        <p:nvGrpSpPr>
          <p:cNvPr id="30" name="群組 29">
            <a:extLst>
              <a:ext uri="{FF2B5EF4-FFF2-40B4-BE49-F238E27FC236}">
                <a16:creationId xmlns:a16="http://schemas.microsoft.com/office/drawing/2014/main" id="{610B5278-9C63-4662-A9B2-C0FAC6F46BC5}"/>
              </a:ext>
            </a:extLst>
          </p:cNvPr>
          <p:cNvGrpSpPr/>
          <p:nvPr/>
        </p:nvGrpSpPr>
        <p:grpSpPr>
          <a:xfrm>
            <a:off x="3526020" y="2475833"/>
            <a:ext cx="4507892" cy="3757194"/>
            <a:chOff x="922642" y="519165"/>
            <a:chExt cx="3121573" cy="2592661"/>
          </a:xfrm>
        </p:grpSpPr>
        <p:sp>
          <p:nvSpPr>
            <p:cNvPr id="31" name="等腰三角形 30">
              <a:extLst>
                <a:ext uri="{FF2B5EF4-FFF2-40B4-BE49-F238E27FC236}">
                  <a16:creationId xmlns:a16="http://schemas.microsoft.com/office/drawing/2014/main" id="{AA60C7E6-EF15-4D2B-9ADC-56A01ADB6159}"/>
                </a:ext>
              </a:extLst>
            </p:cNvPr>
            <p:cNvSpPr/>
            <p:nvPr/>
          </p:nvSpPr>
          <p:spPr>
            <a:xfrm>
              <a:off x="922642" y="519165"/>
              <a:ext cx="3121573" cy="2592661"/>
            </a:xfrm>
            <a:prstGeom prst="triangle">
              <a:avLst/>
            </a:prstGeom>
            <a:solidFill>
              <a:schemeClr val="accent4">
                <a:lumMod val="60000"/>
                <a:lumOff val="40000"/>
              </a:schemeClr>
            </a:solidFill>
            <a:ln w="139700">
              <a:solidFill>
                <a:srgbClr val="96D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32" name="文字方塊 31">
              <a:extLst>
                <a:ext uri="{FF2B5EF4-FFF2-40B4-BE49-F238E27FC236}">
                  <a16:creationId xmlns:a16="http://schemas.microsoft.com/office/drawing/2014/main" id="{B1EA7016-11BD-4E5D-954A-685D47F2CE7A}"/>
                </a:ext>
              </a:extLst>
            </p:cNvPr>
            <p:cNvSpPr txBox="1"/>
            <p:nvPr/>
          </p:nvSpPr>
          <p:spPr>
            <a:xfrm>
              <a:off x="2128705" y="636848"/>
              <a:ext cx="709448" cy="998195"/>
            </a:xfrm>
            <a:prstGeom prst="rect">
              <a:avLst/>
            </a:prstGeom>
            <a:noFill/>
          </p:spPr>
          <p:txBody>
            <a:bodyPr wrap="square" rtlCol="0">
              <a:spAutoFit/>
            </a:bodyPr>
            <a:lstStyle/>
            <a:p>
              <a:pPr algn="ctr"/>
              <a:r>
                <a:rPr lang="en-US" altLang="zh-HK" sz="8800" dirty="0">
                  <a:latin typeface="Arial Rounded MT Bold" panose="020F0704030504030204" pitchFamily="34" charset="0"/>
                </a:rPr>
                <a:t>!</a:t>
              </a:r>
              <a:endParaRPr lang="zh-HK" altLang="en-US" sz="8800" dirty="0">
                <a:latin typeface="Arial Rounded MT Bold" panose="020F0704030504030204" pitchFamily="34" charset="0"/>
              </a:endParaRPr>
            </a:p>
          </p:txBody>
        </p:sp>
      </p:grpSp>
      <p:sp>
        <p:nvSpPr>
          <p:cNvPr id="33" name="文字方塊 32">
            <a:extLst>
              <a:ext uri="{FF2B5EF4-FFF2-40B4-BE49-F238E27FC236}">
                <a16:creationId xmlns:a16="http://schemas.microsoft.com/office/drawing/2014/main" id="{C47CC279-2D59-4B0D-BD59-7EA9347D14C7}"/>
              </a:ext>
            </a:extLst>
          </p:cNvPr>
          <p:cNvSpPr txBox="1"/>
          <p:nvPr/>
        </p:nvSpPr>
        <p:spPr>
          <a:xfrm>
            <a:off x="4025018" y="3988372"/>
            <a:ext cx="3509895" cy="2308324"/>
          </a:xfrm>
          <a:prstGeom prst="rect">
            <a:avLst/>
          </a:prstGeom>
          <a:noFill/>
        </p:spPr>
        <p:txBody>
          <a:bodyPr wrap="square">
            <a:spAutoFit/>
          </a:bodyPr>
          <a:lstStyle/>
          <a:p>
            <a:pPr algn="ctr"/>
            <a:r>
              <a:rPr lang="zh-TW" altLang="en-US" sz="3600" dirty="0">
                <a:latin typeface="Microsoft JhengHei" panose="020B0604030504040204" pitchFamily="34" charset="-120"/>
                <a:ea typeface="Microsoft JhengHei" panose="020B0604030504040204" pitchFamily="34" charset="-120"/>
                <a:cs typeface="+mn-cs"/>
              </a:rPr>
              <a:t>無法在安全</a:t>
            </a:r>
            <a:br>
              <a:rPr lang="en-US" altLang="zh-TW" sz="3600" dirty="0">
                <a:latin typeface="Microsoft JhengHei" panose="020B0604030504040204" pitchFamily="34" charset="-120"/>
                <a:ea typeface="Microsoft JhengHei" panose="020B0604030504040204" pitchFamily="34" charset="-120"/>
                <a:cs typeface="+mn-cs"/>
              </a:rPr>
            </a:br>
            <a:r>
              <a:rPr lang="zh-TW" altLang="en-US" sz="3600" dirty="0">
                <a:latin typeface="Microsoft JhengHei" panose="020B0604030504040204" pitchFamily="34" charset="-120"/>
                <a:ea typeface="Microsoft JhengHei" panose="020B0604030504040204" pitchFamily="34" charset="-120"/>
                <a:cs typeface="+mn-cs"/>
              </a:rPr>
              <a:t>的環境中談</a:t>
            </a:r>
            <a:br>
              <a:rPr lang="en-US" altLang="zh-TW" sz="3600" dirty="0">
                <a:latin typeface="Microsoft JhengHei" panose="020B0604030504040204" pitchFamily="34" charset="-120"/>
                <a:ea typeface="Microsoft JhengHei" panose="020B0604030504040204" pitchFamily="34" charset="-120"/>
                <a:cs typeface="+mn-cs"/>
              </a:rPr>
            </a:br>
            <a:r>
              <a:rPr lang="zh-TW" altLang="en-US" sz="3600" dirty="0">
                <a:latin typeface="Microsoft JhengHei" panose="020B0604030504040204" pitchFamily="34" charset="-120"/>
                <a:ea typeface="Microsoft JhengHei" panose="020B0604030504040204" pitchFamily="34" charset="-120"/>
                <a:cs typeface="+mn-cs"/>
              </a:rPr>
              <a:t>論自己的情況</a:t>
            </a:r>
            <a:br>
              <a:rPr lang="en-US" altLang="zh-TW" sz="3600" dirty="0">
                <a:latin typeface="Microsoft JhengHei" panose="020B0604030504040204" pitchFamily="34" charset="-120"/>
                <a:ea typeface="Microsoft JhengHei" panose="020B0604030504040204" pitchFamily="34" charset="-120"/>
                <a:cs typeface="+mn-cs"/>
              </a:rPr>
            </a:br>
            <a:r>
              <a:rPr lang="zh-TW" altLang="en-US" sz="3600" dirty="0">
                <a:latin typeface="Microsoft JhengHei" panose="020B0604030504040204" pitchFamily="34" charset="-120"/>
                <a:ea typeface="Microsoft JhengHei" panose="020B0604030504040204" pitchFamily="34" charset="-120"/>
                <a:cs typeface="+mn-cs"/>
              </a:rPr>
              <a:t>或尋求幫助</a:t>
            </a:r>
          </a:p>
        </p:txBody>
      </p:sp>
      <p:grpSp>
        <p:nvGrpSpPr>
          <p:cNvPr id="34" name="群組 33">
            <a:extLst>
              <a:ext uri="{FF2B5EF4-FFF2-40B4-BE49-F238E27FC236}">
                <a16:creationId xmlns:a16="http://schemas.microsoft.com/office/drawing/2014/main" id="{F1476F75-7184-48D3-81D8-2ECA934B4BE7}"/>
              </a:ext>
            </a:extLst>
          </p:cNvPr>
          <p:cNvGrpSpPr/>
          <p:nvPr/>
        </p:nvGrpSpPr>
        <p:grpSpPr>
          <a:xfrm>
            <a:off x="7308541" y="790856"/>
            <a:ext cx="4612927" cy="3771330"/>
            <a:chOff x="922642" y="519165"/>
            <a:chExt cx="3121573" cy="2592661"/>
          </a:xfrm>
        </p:grpSpPr>
        <p:sp>
          <p:nvSpPr>
            <p:cNvPr id="35" name="等腰三角形 34">
              <a:extLst>
                <a:ext uri="{FF2B5EF4-FFF2-40B4-BE49-F238E27FC236}">
                  <a16:creationId xmlns:a16="http://schemas.microsoft.com/office/drawing/2014/main" id="{B8B33D0B-E5E7-4FC8-B036-FBFF6A02A032}"/>
                </a:ext>
              </a:extLst>
            </p:cNvPr>
            <p:cNvSpPr/>
            <p:nvPr/>
          </p:nvSpPr>
          <p:spPr>
            <a:xfrm>
              <a:off x="922642" y="519165"/>
              <a:ext cx="3121573" cy="2592661"/>
            </a:xfrm>
            <a:prstGeom prst="triangle">
              <a:avLst/>
            </a:prstGeom>
            <a:solidFill>
              <a:schemeClr val="accent4">
                <a:lumMod val="60000"/>
                <a:lumOff val="40000"/>
              </a:schemeClr>
            </a:solidFill>
            <a:ln w="139700">
              <a:solidFill>
                <a:srgbClr val="96D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36" name="文字方塊 35">
              <a:extLst>
                <a:ext uri="{FF2B5EF4-FFF2-40B4-BE49-F238E27FC236}">
                  <a16:creationId xmlns:a16="http://schemas.microsoft.com/office/drawing/2014/main" id="{0E81BBF3-4DAA-4FD6-968B-1D87C5BB6D0F}"/>
                </a:ext>
              </a:extLst>
            </p:cNvPr>
            <p:cNvSpPr txBox="1"/>
            <p:nvPr/>
          </p:nvSpPr>
          <p:spPr>
            <a:xfrm>
              <a:off x="2128704" y="642115"/>
              <a:ext cx="709448" cy="1243774"/>
            </a:xfrm>
            <a:prstGeom prst="rect">
              <a:avLst/>
            </a:prstGeom>
            <a:noFill/>
          </p:spPr>
          <p:txBody>
            <a:bodyPr wrap="square" rtlCol="0">
              <a:spAutoFit/>
            </a:bodyPr>
            <a:lstStyle/>
            <a:p>
              <a:pPr algn="ctr"/>
              <a:r>
                <a:rPr lang="en-US" altLang="zh-HK" sz="8800" dirty="0">
                  <a:latin typeface="Arial Rounded MT Bold" panose="020F0704030504030204" pitchFamily="34" charset="0"/>
                </a:rPr>
                <a:t>!</a:t>
              </a:r>
              <a:endParaRPr lang="zh-HK" altLang="en-US" sz="8800" dirty="0">
                <a:latin typeface="Arial Rounded MT Bold" panose="020F0704030504030204" pitchFamily="34" charset="0"/>
              </a:endParaRPr>
            </a:p>
          </p:txBody>
        </p:sp>
      </p:grpSp>
      <p:sp>
        <p:nvSpPr>
          <p:cNvPr id="37" name="文字方塊 36">
            <a:extLst>
              <a:ext uri="{FF2B5EF4-FFF2-40B4-BE49-F238E27FC236}">
                <a16:creationId xmlns:a16="http://schemas.microsoft.com/office/drawing/2014/main" id="{C78EC4F8-677C-4378-BBDB-31C65920387F}"/>
              </a:ext>
            </a:extLst>
          </p:cNvPr>
          <p:cNvSpPr txBox="1"/>
          <p:nvPr/>
        </p:nvSpPr>
        <p:spPr>
          <a:xfrm>
            <a:off x="7587318" y="2412164"/>
            <a:ext cx="4334150" cy="2308324"/>
          </a:xfrm>
          <a:prstGeom prst="rect">
            <a:avLst/>
          </a:prstGeom>
          <a:noFill/>
        </p:spPr>
        <p:txBody>
          <a:bodyPr wrap="square">
            <a:spAutoFit/>
          </a:bodyPr>
          <a:lstStyle/>
          <a:p>
            <a:pPr algn="ctr"/>
            <a:r>
              <a:rPr lang="zh-TW" altLang="en-US" sz="3600" dirty="0">
                <a:latin typeface="Microsoft JhengHei" panose="020B0604030504040204" pitchFamily="34" charset="-120"/>
                <a:ea typeface="Microsoft JhengHei" panose="020B0604030504040204" pitchFamily="34" charset="-120"/>
                <a:cs typeface="+mn-cs"/>
              </a:rPr>
              <a:t>感到受傷</a:t>
            </a:r>
            <a:r>
              <a:rPr lang="zh-TW" altLang="en-US" sz="3600" dirty="0">
                <a:latin typeface="Microsoft JhengHei" panose="020B0604030504040204" pitchFamily="34" charset="-120"/>
                <a:ea typeface="Microsoft JhengHei" panose="020B0604030504040204" pitchFamily="34" charset="-120"/>
              </a:rPr>
              <a:t>害、</a:t>
            </a:r>
            <a:br>
              <a:rPr lang="en-US" altLang="zh-TW" sz="3600" dirty="0">
                <a:latin typeface="Microsoft JhengHei" panose="020B0604030504040204" pitchFamily="34" charset="-120"/>
                <a:ea typeface="Microsoft JhengHei" panose="020B0604030504040204" pitchFamily="34" charset="-120"/>
              </a:rPr>
            </a:br>
            <a:r>
              <a:rPr lang="zh-TW" altLang="en-US" sz="3600" dirty="0">
                <a:latin typeface="Microsoft JhengHei" panose="020B0604030504040204" pitchFamily="34" charset="-120"/>
                <a:ea typeface="Microsoft JhengHei" panose="020B0604030504040204" pitchFamily="34" charset="-120"/>
              </a:rPr>
              <a:t>羞愧、孤單和</a:t>
            </a:r>
            <a:br>
              <a:rPr lang="en-US" altLang="zh-TW" sz="3600" dirty="0">
                <a:latin typeface="Microsoft JhengHei" panose="020B0604030504040204" pitchFamily="34" charset="-120"/>
                <a:ea typeface="Microsoft JhengHei" panose="020B0604030504040204" pitchFamily="34" charset="-120"/>
              </a:rPr>
            </a:br>
            <a:r>
              <a:rPr lang="zh-TW" altLang="en-US" sz="3600" dirty="0">
                <a:latin typeface="Microsoft JhengHei" panose="020B0604030504040204" pitchFamily="34" charset="-120"/>
                <a:ea typeface="Microsoft JhengHei" panose="020B0604030504040204" pitchFamily="34" charset="-120"/>
              </a:rPr>
              <a:t>無助</a:t>
            </a:r>
            <a:r>
              <a:rPr lang="zh-TW" altLang="en-US" sz="3600" dirty="0">
                <a:latin typeface="Microsoft JhengHei" panose="020B0604030504040204" pitchFamily="34" charset="-120"/>
                <a:ea typeface="Microsoft JhengHei" panose="020B0604030504040204" pitchFamily="34" charset="-120"/>
                <a:cs typeface="+mn-cs"/>
              </a:rPr>
              <a:t>，影響</a:t>
            </a:r>
            <a:endParaRPr lang="en-US" altLang="zh-TW" sz="3600" dirty="0">
              <a:latin typeface="Microsoft JhengHei" panose="020B0604030504040204" pitchFamily="34" charset="-120"/>
              <a:ea typeface="Microsoft JhengHei" panose="020B0604030504040204" pitchFamily="34" charset="-120"/>
              <a:cs typeface="+mn-cs"/>
            </a:endParaRPr>
          </a:p>
          <a:p>
            <a:pPr algn="ctr"/>
            <a:r>
              <a:rPr lang="zh-TW" altLang="en-US" sz="3600" dirty="0">
                <a:latin typeface="Microsoft JhengHei" panose="020B0604030504040204" pitchFamily="34" charset="-120"/>
                <a:ea typeface="Microsoft JhengHei" panose="020B0604030504040204" pitchFamily="34" charset="-120"/>
                <a:cs typeface="+mn-cs"/>
              </a:rPr>
              <a:t>復元過程</a:t>
            </a:r>
          </a:p>
        </p:txBody>
      </p:sp>
    </p:spTree>
    <p:extLst>
      <p:ext uri="{BB962C8B-B14F-4D97-AF65-F5344CB8AC3E}">
        <p14:creationId xmlns:p14="http://schemas.microsoft.com/office/powerpoint/2010/main" val="7356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3809</TotalTime>
  <Words>2593</Words>
  <Application>Microsoft Office PowerPoint</Application>
  <PresentationFormat>寬螢幕</PresentationFormat>
  <Paragraphs>318</Paragraphs>
  <Slides>72</Slides>
  <Notes>48</Notes>
  <HiddenSlides>0</HiddenSlides>
  <MMClips>0</MMClips>
  <ScaleCrop>false</ScaleCrop>
  <HeadingPairs>
    <vt:vector size="6" baseType="variant">
      <vt:variant>
        <vt:lpstr>使用字型</vt:lpstr>
      </vt:variant>
      <vt:variant>
        <vt:i4>16</vt:i4>
      </vt:variant>
      <vt:variant>
        <vt:lpstr>佈景主題</vt:lpstr>
      </vt:variant>
      <vt:variant>
        <vt:i4>1</vt:i4>
      </vt:variant>
      <vt:variant>
        <vt:lpstr>投影片標題</vt:lpstr>
      </vt:variant>
      <vt:variant>
        <vt:i4>72</vt:i4>
      </vt:variant>
    </vt:vector>
  </HeadingPairs>
  <TitlesOfParts>
    <vt:vector size="89" baseType="lpstr">
      <vt:lpstr>Aptos</vt:lpstr>
      <vt:lpstr>Microsoft JhengHei UI</vt:lpstr>
      <vt:lpstr>Microsoft YaHei</vt:lpstr>
      <vt:lpstr>細明體</vt:lpstr>
      <vt:lpstr>Microsoft JhengHei</vt:lpstr>
      <vt:lpstr>Microsoft JhengHei</vt:lpstr>
      <vt:lpstr>新細明體</vt:lpstr>
      <vt:lpstr>Arial</vt:lpstr>
      <vt:lpstr>Arial Black</vt:lpstr>
      <vt:lpstr>Arial Rounded MT Bold</vt:lpstr>
      <vt:lpstr>Bernard MT Condensed</vt:lpstr>
      <vt:lpstr>Calibri</vt:lpstr>
      <vt:lpstr>Calibri Light</vt:lpstr>
      <vt:lpstr>Rockwell Extra Bold</vt:lpstr>
      <vt:lpstr>Times New Roman</vt:lpstr>
      <vt:lpstr>Wingdings</vt:lpstr>
      <vt:lpstr>Office Theme</vt:lpstr>
      <vt:lpstr>第三節：疾病復元新視野</vt:lpstr>
      <vt:lpstr>引入</vt:lpstr>
      <vt:lpstr>PowerPoint 簡報</vt:lpstr>
      <vt:lpstr>上節學習重點重溫</vt:lpstr>
      <vt:lpstr>本節內容簡介</vt:lpstr>
      <vt:lpstr>PowerPoint 簡報</vt:lpstr>
      <vt:lpstr>了解與精神疾病相關的 誤解和事實</vt:lpstr>
      <vt:lpstr>PowerPoint 簡報</vt:lpstr>
      <vt:lpstr>PowerPoint 簡報</vt:lpstr>
      <vt:lpstr>精神疾病快問快答</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精神疾病經歷分享</vt:lpstr>
      <vt:lpstr>PowerPoint 簡報</vt:lpstr>
      <vt:lpstr>PowerPoint 簡報</vt:lpstr>
      <vt:lpstr>PowerPoint 簡報</vt:lpstr>
      <vt:lpstr>PowerPoint 簡報</vt:lpstr>
      <vt:lpstr>PowerPoint 簡報</vt:lpstr>
      <vt:lpstr>認識影響精神健康的因素</vt:lpstr>
      <vt:lpstr>PowerPoint 簡報</vt:lpstr>
      <vt:lpstr>風險因素</vt:lpstr>
      <vt:lpstr>PowerPoint 簡報</vt:lpstr>
      <vt:lpstr>PowerPoint 簡報</vt:lpstr>
      <vt:lpstr>PowerPoint 簡報</vt:lpstr>
      <vt:lpstr>PowerPoint 簡報</vt:lpstr>
      <vt:lpstr>PowerPoint 簡報</vt:lpstr>
      <vt:lpstr>保護因素</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認識復元的概念 及其意義</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第1節﹕認識精神健康</dc:title>
  <dc:creator>CHAN, Hiu-chung Amy</dc:creator>
  <cp:lastModifiedBy>YIU, Ching-laam Crystal</cp:lastModifiedBy>
  <cp:revision>299</cp:revision>
  <cp:lastPrinted>2025-05-20T06:37:46Z</cp:lastPrinted>
  <dcterms:created xsi:type="dcterms:W3CDTF">2024-04-16T04:04:18Z</dcterms:created>
  <dcterms:modified xsi:type="dcterms:W3CDTF">2026-05-12T07:40:04Z</dcterms:modified>
</cp:coreProperties>
</file>