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99" r:id="rId2"/>
    <p:sldId id="257" r:id="rId3"/>
    <p:sldId id="339" r:id="rId4"/>
    <p:sldId id="340" r:id="rId5"/>
    <p:sldId id="341" r:id="rId6"/>
    <p:sldId id="342" r:id="rId7"/>
    <p:sldId id="258" r:id="rId8"/>
    <p:sldId id="259" r:id="rId9"/>
    <p:sldId id="300" r:id="rId10"/>
    <p:sldId id="301" r:id="rId11"/>
    <p:sldId id="324" r:id="rId12"/>
    <p:sldId id="325" r:id="rId13"/>
    <p:sldId id="302" r:id="rId14"/>
    <p:sldId id="303" r:id="rId15"/>
    <p:sldId id="320" r:id="rId16"/>
    <p:sldId id="321" r:id="rId17"/>
    <p:sldId id="304" r:id="rId18"/>
    <p:sldId id="305" r:id="rId19"/>
    <p:sldId id="308" r:id="rId20"/>
    <p:sldId id="309" r:id="rId21"/>
    <p:sldId id="310" r:id="rId22"/>
    <p:sldId id="311" r:id="rId23"/>
    <p:sldId id="312" r:id="rId24"/>
    <p:sldId id="313" r:id="rId25"/>
    <p:sldId id="306" r:id="rId26"/>
    <p:sldId id="307" r:id="rId27"/>
    <p:sldId id="316" r:id="rId28"/>
    <p:sldId id="317" r:id="rId29"/>
    <p:sldId id="322" r:id="rId30"/>
    <p:sldId id="323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938"/>
    <a:srgbClr val="C9EDFF"/>
    <a:srgbClr val="BBD9E3"/>
    <a:srgbClr val="FFF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41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413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C543C-08EF-4DD7-B384-7E482264DCDF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5A81-43D9-4CE7-9229-492CF97F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9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3095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5263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9149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9023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9590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6610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31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4000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33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4489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35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62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37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7567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39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698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1385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41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091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36722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76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6616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055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3902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4992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C5787-17D5-413B-BA44-51E9E6EA943A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939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98C6-6C54-4634-AC70-ED069D5CCF0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FF9C-BAF0-4A0A-BD85-ABF8E31E0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5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98C6-6C54-4634-AC70-ED069D5CCF0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FF9C-BAF0-4A0A-BD85-ABF8E31E0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2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98C6-6C54-4634-AC70-ED069D5CCF0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FF9C-BAF0-4A0A-BD85-ABF8E31E0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6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98C6-6C54-4634-AC70-ED069D5CCF0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FF9C-BAF0-4A0A-BD85-ABF8E31E0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98C6-6C54-4634-AC70-ED069D5CCF0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FF9C-BAF0-4A0A-BD85-ABF8E31E0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2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98C6-6C54-4634-AC70-ED069D5CCF0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FF9C-BAF0-4A0A-BD85-ABF8E31E0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98C6-6C54-4634-AC70-ED069D5CCF0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FF9C-BAF0-4A0A-BD85-ABF8E31E0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98C6-6C54-4634-AC70-ED069D5CCF0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FF9C-BAF0-4A0A-BD85-ABF8E31E0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9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98C6-6C54-4634-AC70-ED069D5CCF0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FF9C-BAF0-4A0A-BD85-ABF8E31E0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7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98C6-6C54-4634-AC70-ED069D5CCF0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FF9C-BAF0-4A0A-BD85-ABF8E31E0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98C6-6C54-4634-AC70-ED069D5CCF0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FF9C-BAF0-4A0A-BD85-ABF8E31E0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2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798C6-6C54-4634-AC70-ED069D5CCF0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8FF9C-BAF0-4A0A-BD85-ABF8E31E022C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F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2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jpe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8.jpeg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AFE3E7"/>
          </a:solidFill>
        </p:grpSpPr>
        <p:grpSp>
          <p:nvGrpSpPr>
            <p:cNvPr id="58" name="Group 8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  <a:grpFill/>
          </p:grpSpPr>
          <p:sp>
            <p:nvSpPr>
              <p:cNvPr id="60" name="Rectangle 10"/>
              <p:cNvSpPr/>
              <p:nvPr/>
            </p:nvSpPr>
            <p:spPr>
              <a:xfrm>
                <a:off x="0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11"/>
              <p:cNvSpPr/>
              <p:nvPr/>
            </p:nvSpPr>
            <p:spPr>
              <a:xfrm>
                <a:off x="508118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12"/>
              <p:cNvSpPr/>
              <p:nvPr/>
            </p:nvSpPr>
            <p:spPr>
              <a:xfrm>
                <a:off x="1042729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13"/>
              <p:cNvSpPr/>
              <p:nvPr/>
            </p:nvSpPr>
            <p:spPr>
              <a:xfrm>
                <a:off x="1623272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14"/>
              <p:cNvSpPr/>
              <p:nvPr/>
            </p:nvSpPr>
            <p:spPr>
              <a:xfrm>
                <a:off x="2203815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15"/>
              <p:cNvSpPr/>
              <p:nvPr/>
            </p:nvSpPr>
            <p:spPr>
              <a:xfrm>
                <a:off x="2711933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16"/>
              <p:cNvSpPr/>
              <p:nvPr/>
            </p:nvSpPr>
            <p:spPr>
              <a:xfrm>
                <a:off x="3246544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17"/>
              <p:cNvSpPr/>
              <p:nvPr/>
            </p:nvSpPr>
            <p:spPr>
              <a:xfrm>
                <a:off x="3827087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18"/>
              <p:cNvSpPr/>
              <p:nvPr/>
            </p:nvSpPr>
            <p:spPr>
              <a:xfrm>
                <a:off x="4409995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19"/>
              <p:cNvSpPr/>
              <p:nvPr/>
            </p:nvSpPr>
            <p:spPr>
              <a:xfrm>
                <a:off x="4918113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20"/>
              <p:cNvSpPr/>
              <p:nvPr/>
            </p:nvSpPr>
            <p:spPr>
              <a:xfrm>
                <a:off x="5452724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21"/>
              <p:cNvSpPr/>
              <p:nvPr/>
            </p:nvSpPr>
            <p:spPr>
              <a:xfrm>
                <a:off x="6033267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22"/>
              <p:cNvSpPr/>
              <p:nvPr/>
            </p:nvSpPr>
            <p:spPr>
              <a:xfrm>
                <a:off x="6609662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23"/>
              <p:cNvSpPr/>
              <p:nvPr/>
            </p:nvSpPr>
            <p:spPr>
              <a:xfrm>
                <a:off x="7652391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24"/>
              <p:cNvSpPr/>
              <p:nvPr/>
            </p:nvSpPr>
            <p:spPr>
              <a:xfrm>
                <a:off x="7117780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25"/>
              <p:cNvSpPr/>
              <p:nvPr/>
            </p:nvSpPr>
            <p:spPr>
              <a:xfrm>
                <a:off x="8232934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26"/>
              <p:cNvSpPr/>
              <p:nvPr/>
            </p:nvSpPr>
            <p:spPr>
              <a:xfrm>
                <a:off x="8804121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27"/>
              <p:cNvSpPr/>
              <p:nvPr/>
            </p:nvSpPr>
            <p:spPr>
              <a:xfrm>
                <a:off x="9312239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28"/>
              <p:cNvSpPr/>
              <p:nvPr/>
            </p:nvSpPr>
            <p:spPr>
              <a:xfrm>
                <a:off x="9846850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29"/>
              <p:cNvSpPr/>
              <p:nvPr/>
            </p:nvSpPr>
            <p:spPr>
              <a:xfrm>
                <a:off x="10427393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30"/>
              <p:cNvSpPr/>
              <p:nvPr/>
            </p:nvSpPr>
            <p:spPr>
              <a:xfrm>
                <a:off x="10939583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31"/>
              <p:cNvSpPr/>
              <p:nvPr/>
            </p:nvSpPr>
            <p:spPr>
              <a:xfrm>
                <a:off x="11442399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32"/>
              <p:cNvSpPr/>
              <p:nvPr/>
            </p:nvSpPr>
            <p:spPr>
              <a:xfrm>
                <a:off x="11935968" y="0"/>
                <a:ext cx="256032" cy="6858000"/>
              </a:xfrm>
              <a:prstGeom prst="rect">
                <a:avLst/>
              </a:prstGeom>
              <a:solidFill>
                <a:srgbClr val="C9E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Rectangle 9"/>
            <p:cNvSpPr/>
            <p:nvPr/>
          </p:nvSpPr>
          <p:spPr>
            <a:xfrm>
              <a:off x="431889" y="256032"/>
              <a:ext cx="11382159" cy="6364224"/>
            </a:xfrm>
            <a:prstGeom prst="rect">
              <a:avLst/>
            </a:prstGeom>
            <a:solidFill>
              <a:srgbClr val="FFF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983" y="1481206"/>
            <a:ext cx="9144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8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焦慮</a:t>
            </a:r>
            <a:r>
              <a:rPr lang="zh-TW" altLang="en-US" sz="8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反應配配對</a:t>
            </a:r>
            <a:endParaRPr lang="zh-HK" altLang="en-US" sz="8000" dirty="0">
              <a:solidFill>
                <a:srgbClr val="002060"/>
              </a:solidFill>
            </a:endParaRPr>
          </a:p>
        </p:txBody>
      </p:sp>
      <p:pic>
        <p:nvPicPr>
          <p:cNvPr id="4" name="圖片 4" descr="一張含有 美工圖案, 圖解, 卡通, 藝術 的圖片&#10;&#10;自動產生的描述">
            <a:extLst>
              <a:ext uri="{FF2B5EF4-FFF2-40B4-BE49-F238E27FC236}">
                <a16:creationId xmlns:a16="http://schemas.microsoft.com/office/drawing/2014/main" id="{404AEDE3-1729-5FCF-4CF4-952CA9600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106" y="2787846"/>
            <a:ext cx="2719754" cy="325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9" t="51111" r="11818" b="13334"/>
          <a:stretch/>
        </p:blipFill>
        <p:spPr>
          <a:xfrm>
            <a:off x="6529492" y="1947865"/>
            <a:ext cx="2004908" cy="217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8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2" t="51717" r="50341" b="13939"/>
          <a:stretch/>
        </p:blipFill>
        <p:spPr>
          <a:xfrm>
            <a:off x="3931019" y="134112"/>
            <a:ext cx="4230550" cy="44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2" t="51717" r="50341" b="13939"/>
          <a:stretch/>
        </p:blipFill>
        <p:spPr>
          <a:xfrm>
            <a:off x="6519138" y="1967884"/>
            <a:ext cx="2038114" cy="215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51852" r="69472" b="14004"/>
          <a:stretch/>
        </p:blipFill>
        <p:spPr>
          <a:xfrm>
            <a:off x="3905422" y="157784"/>
            <a:ext cx="4251026" cy="44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51852" r="69472" b="14004"/>
          <a:stretch/>
        </p:blipFill>
        <p:spPr>
          <a:xfrm>
            <a:off x="458334" y="1975140"/>
            <a:ext cx="2033660" cy="210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1" t="13738" r="50568" b="51313"/>
          <a:stretch/>
        </p:blipFill>
        <p:spPr>
          <a:xfrm>
            <a:off x="3828288" y="0"/>
            <a:ext cx="4144884" cy="45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1" t="13738" r="50568" b="51313"/>
          <a:stretch/>
        </p:blipFill>
        <p:spPr>
          <a:xfrm>
            <a:off x="9495440" y="1950283"/>
            <a:ext cx="2026000" cy="22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t="12726" r="69432" b="50304"/>
          <a:stretch/>
        </p:blipFill>
        <p:spPr>
          <a:xfrm>
            <a:off x="3889249" y="0"/>
            <a:ext cx="4047743" cy="457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t="12726" r="69432" b="50304"/>
          <a:stretch/>
        </p:blipFill>
        <p:spPr>
          <a:xfrm>
            <a:off x="3556312" y="1935359"/>
            <a:ext cx="1954471" cy="220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8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5" t="51027" r="30372" b="13115"/>
          <a:stretch/>
        </p:blipFill>
        <p:spPr>
          <a:xfrm>
            <a:off x="3669792" y="95802"/>
            <a:ext cx="4413504" cy="455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24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5" t="51027" r="30372" b="13115"/>
          <a:stretch/>
        </p:blipFill>
        <p:spPr>
          <a:xfrm>
            <a:off x="6493819" y="1996341"/>
            <a:ext cx="2040581" cy="21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1" t="13535" r="50461" b="51112"/>
          <a:stretch/>
        </p:blipFill>
        <p:spPr>
          <a:xfrm>
            <a:off x="3951376" y="103247"/>
            <a:ext cx="4058767" cy="452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1" t="13535" r="50461" b="51112"/>
          <a:stretch/>
        </p:blipFill>
        <p:spPr>
          <a:xfrm>
            <a:off x="3472012" y="1920185"/>
            <a:ext cx="2014388" cy="224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6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0" t="51477" r="50505" b="13805"/>
          <a:stretch/>
        </p:blipFill>
        <p:spPr>
          <a:xfrm>
            <a:off x="3983524" y="97536"/>
            <a:ext cx="4166720" cy="45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0" t="51477" r="50505" b="13805"/>
          <a:stretch/>
        </p:blipFill>
        <p:spPr>
          <a:xfrm>
            <a:off x="3516992" y="1978441"/>
            <a:ext cx="1981600" cy="216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5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67710" y="85344"/>
            <a:ext cx="4315586" cy="4535423"/>
            <a:chOff x="2085214" y="-743711"/>
            <a:chExt cx="8131682" cy="883292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3" t="51516" r="69886" b="13939"/>
            <a:stretch/>
          </p:blipFill>
          <p:spPr>
            <a:xfrm>
              <a:off x="2085214" y="-743711"/>
              <a:ext cx="8131682" cy="883292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2" t="55974" r="84344" b="37827"/>
            <a:stretch/>
          </p:blipFill>
          <p:spPr>
            <a:xfrm>
              <a:off x="3316224" y="1231391"/>
              <a:ext cx="6181344" cy="601037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2" t="61220" r="76559" b="31437"/>
            <a:stretch/>
          </p:blipFill>
          <p:spPr>
            <a:xfrm>
              <a:off x="4169664" y="1865375"/>
              <a:ext cx="3718560" cy="187756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7" t="61029" r="72493" b="31628"/>
            <a:stretch/>
          </p:blipFill>
          <p:spPr>
            <a:xfrm>
              <a:off x="2438400" y="4468367"/>
              <a:ext cx="1859280" cy="187756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1" t="71519" r="72292" b="21138"/>
            <a:stretch/>
          </p:blipFill>
          <p:spPr>
            <a:xfrm>
              <a:off x="4248912" y="4492751"/>
              <a:ext cx="5736336" cy="1877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6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8334" y="1950721"/>
            <a:ext cx="2145410" cy="2145792"/>
            <a:chOff x="2085214" y="-743711"/>
            <a:chExt cx="8131682" cy="883292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3" t="51516" r="69886" b="13939"/>
            <a:stretch/>
          </p:blipFill>
          <p:spPr>
            <a:xfrm>
              <a:off x="2085214" y="-743711"/>
              <a:ext cx="8131682" cy="883292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2" t="55974" r="84344" b="37827"/>
            <a:stretch/>
          </p:blipFill>
          <p:spPr>
            <a:xfrm>
              <a:off x="3316224" y="1231391"/>
              <a:ext cx="6181344" cy="601037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2" t="61220" r="76559" b="31437"/>
            <a:stretch/>
          </p:blipFill>
          <p:spPr>
            <a:xfrm>
              <a:off x="4169664" y="1865375"/>
              <a:ext cx="3718560" cy="187756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7" t="61029" r="72493" b="31628"/>
            <a:stretch/>
          </p:blipFill>
          <p:spPr>
            <a:xfrm>
              <a:off x="2438400" y="4468367"/>
              <a:ext cx="1859280" cy="187756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1" t="71519" r="72292" b="21138"/>
            <a:stretch/>
          </p:blipFill>
          <p:spPr>
            <a:xfrm>
              <a:off x="4248912" y="4492751"/>
              <a:ext cx="5736336" cy="1877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212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6" t="14343" r="11932" b="49797"/>
          <a:stretch/>
        </p:blipFill>
        <p:spPr>
          <a:xfrm>
            <a:off x="3700724" y="86314"/>
            <a:ext cx="4253791" cy="459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6" t="14343" r="11932" b="49797"/>
          <a:stretch/>
        </p:blipFill>
        <p:spPr>
          <a:xfrm>
            <a:off x="6395380" y="1942658"/>
            <a:ext cx="2139020" cy="23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0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51717" r="69328" b="13939"/>
          <a:stretch/>
        </p:blipFill>
        <p:spPr>
          <a:xfrm>
            <a:off x="3828288" y="204191"/>
            <a:ext cx="4144286" cy="43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5" t="51027" r="11932" b="13938"/>
          <a:stretch/>
        </p:blipFill>
        <p:spPr>
          <a:xfrm>
            <a:off x="3803904" y="44280"/>
            <a:ext cx="4199087" cy="453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51717" r="69328" b="13939"/>
          <a:stretch/>
        </p:blipFill>
        <p:spPr>
          <a:xfrm>
            <a:off x="6497096" y="1941973"/>
            <a:ext cx="2049495" cy="21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5" t="51111" r="31311" b="13334"/>
          <a:stretch/>
        </p:blipFill>
        <p:spPr>
          <a:xfrm>
            <a:off x="3923702" y="0"/>
            <a:ext cx="4201680" cy="46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5" t="51111" r="31311" b="13334"/>
          <a:stretch/>
        </p:blipFill>
        <p:spPr>
          <a:xfrm>
            <a:off x="6462210" y="1972555"/>
            <a:ext cx="2059998" cy="22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4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67328" y="0"/>
            <a:ext cx="4218432" cy="4511040"/>
            <a:chOff x="1703336" y="-902208"/>
            <a:chExt cx="8257528" cy="897566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59" t="13535" r="12046" b="51112"/>
            <a:stretch/>
          </p:blipFill>
          <p:spPr>
            <a:xfrm>
              <a:off x="1703336" y="-902208"/>
              <a:ext cx="8257528" cy="897566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02" t="20475" r="14788" b="75491"/>
            <a:stretch/>
          </p:blipFill>
          <p:spPr>
            <a:xfrm>
              <a:off x="2974847" y="1926336"/>
              <a:ext cx="6035041" cy="471830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06" t="25325" r="19136" b="67472"/>
            <a:stretch/>
          </p:blipFill>
          <p:spPr>
            <a:xfrm>
              <a:off x="3962400" y="1914144"/>
              <a:ext cx="3681984" cy="18288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59" t="25181" r="14733" b="67616"/>
            <a:stretch/>
          </p:blipFill>
          <p:spPr>
            <a:xfrm>
              <a:off x="2365248" y="4565904"/>
              <a:ext cx="1944624" cy="1828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22" t="35553" r="15394" b="57244"/>
            <a:stretch/>
          </p:blipFill>
          <p:spPr>
            <a:xfrm>
              <a:off x="4126992" y="4578096"/>
              <a:ext cx="527304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44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9872" y="1987296"/>
            <a:ext cx="1926336" cy="2145792"/>
            <a:chOff x="1703336" y="-902208"/>
            <a:chExt cx="8257528" cy="897566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59" t="13535" r="12046" b="51112"/>
            <a:stretch/>
          </p:blipFill>
          <p:spPr>
            <a:xfrm>
              <a:off x="1703336" y="-902208"/>
              <a:ext cx="8257528" cy="897566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02" t="20475" r="14788" b="75491"/>
            <a:stretch/>
          </p:blipFill>
          <p:spPr>
            <a:xfrm>
              <a:off x="2974847" y="1926336"/>
              <a:ext cx="6035041" cy="471830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06" t="25325" r="19136" b="67472"/>
            <a:stretch/>
          </p:blipFill>
          <p:spPr>
            <a:xfrm>
              <a:off x="3962400" y="1914144"/>
              <a:ext cx="3681984" cy="18288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59" t="25181" r="14733" b="67616"/>
            <a:stretch/>
          </p:blipFill>
          <p:spPr>
            <a:xfrm>
              <a:off x="2365248" y="4565904"/>
              <a:ext cx="1944624" cy="18288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22" t="35553" r="15394" b="57244"/>
            <a:stretch/>
          </p:blipFill>
          <p:spPr>
            <a:xfrm>
              <a:off x="4126992" y="4578096"/>
              <a:ext cx="527304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968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1" t="51515" r="50568" b="14141"/>
          <a:stretch/>
        </p:blipFill>
        <p:spPr>
          <a:xfrm>
            <a:off x="3915828" y="0"/>
            <a:ext cx="4240620" cy="45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1" t="51515" r="50568" b="14141"/>
          <a:stretch/>
        </p:blipFill>
        <p:spPr>
          <a:xfrm>
            <a:off x="6449114" y="1932237"/>
            <a:ext cx="2048710" cy="221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5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142" r="69886" b="51313"/>
          <a:stretch/>
        </p:blipFill>
        <p:spPr>
          <a:xfrm>
            <a:off x="4059936" y="159001"/>
            <a:ext cx="4045961" cy="446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142" r="69886" b="51313"/>
          <a:stretch/>
        </p:blipFill>
        <p:spPr>
          <a:xfrm>
            <a:off x="9488214" y="1915631"/>
            <a:ext cx="2021034" cy="22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8" t="14343" r="31066" b="50620"/>
          <a:stretch/>
        </p:blipFill>
        <p:spPr>
          <a:xfrm>
            <a:off x="3945555" y="0"/>
            <a:ext cx="4283286" cy="45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5" t="51027" r="11932" b="13938"/>
          <a:stretch/>
        </p:blipFill>
        <p:spPr>
          <a:xfrm>
            <a:off x="6482116" y="1955591"/>
            <a:ext cx="2015707" cy="21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4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8" t="14343" r="31066" b="50620"/>
          <a:stretch/>
        </p:blipFill>
        <p:spPr>
          <a:xfrm>
            <a:off x="6418760" y="1922323"/>
            <a:ext cx="2103448" cy="22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0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2684" r="27856" b="2091"/>
          <a:stretch/>
        </p:blipFill>
        <p:spPr>
          <a:xfrm>
            <a:off x="3855309" y="0"/>
            <a:ext cx="4226012" cy="47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2684" r="27856" b="2091"/>
          <a:stretch/>
        </p:blipFill>
        <p:spPr>
          <a:xfrm>
            <a:off x="9588845" y="1902941"/>
            <a:ext cx="1977080" cy="22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8769" y="0"/>
            <a:ext cx="12207889" cy="6997700"/>
            <a:chOff x="-15889" y="1788498"/>
            <a:chExt cx="12207889" cy="69977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6997700"/>
            </a:xfrm>
            <a:prstGeom prst="rect">
              <a:avLst/>
            </a:prstGeom>
          </p:spPr>
        </p:pic>
        <p:pic>
          <p:nvPicPr>
            <p:cNvPr id="1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889" y="6409236"/>
              <a:ext cx="3052754" cy="1717175"/>
            </a:xfrm>
            <a:prstGeom prst="rect">
              <a:avLst/>
            </a:prstGeom>
          </p:spPr>
        </p:pic>
        <p:sp>
          <p:nvSpPr>
            <p:cNvPr id="17" name="TextBox 20"/>
            <p:cNvSpPr txBox="1"/>
            <p:nvPr/>
          </p:nvSpPr>
          <p:spPr>
            <a:xfrm>
              <a:off x="517774" y="6927071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8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204" y="6401864"/>
              <a:ext cx="3014350" cy="1695573"/>
            </a:xfrm>
            <a:prstGeom prst="rect">
              <a:avLst/>
            </a:prstGeom>
          </p:spPr>
        </p:pic>
        <p:sp>
          <p:nvSpPr>
            <p:cNvPr id="19" name="TextBox 21"/>
            <p:cNvSpPr txBox="1"/>
            <p:nvPr/>
          </p:nvSpPr>
          <p:spPr>
            <a:xfrm>
              <a:off x="3607654" y="6908557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685" y="6430996"/>
              <a:ext cx="3014350" cy="1695573"/>
            </a:xfrm>
            <a:prstGeom prst="rect">
              <a:avLst/>
            </a:prstGeom>
          </p:spPr>
        </p:pic>
        <p:sp>
          <p:nvSpPr>
            <p:cNvPr id="21" name="TextBox 22"/>
            <p:cNvSpPr txBox="1"/>
            <p:nvPr/>
          </p:nvSpPr>
          <p:spPr>
            <a:xfrm>
              <a:off x="6569463" y="6929203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22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010" y="6430838"/>
              <a:ext cx="3014350" cy="1695573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9652171" y="6929046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t="12726" r="69432" b="50304"/>
          <a:stretch/>
        </p:blipFill>
        <p:spPr>
          <a:xfrm>
            <a:off x="3341835" y="1193785"/>
            <a:ext cx="1102664" cy="12456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1" t="13535" r="50461" b="51112"/>
          <a:stretch/>
        </p:blipFill>
        <p:spPr>
          <a:xfrm>
            <a:off x="4375479" y="1242487"/>
            <a:ext cx="1103126" cy="12295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8" t="14343" r="11932" b="13939"/>
          <a:stretch/>
        </p:blipFill>
        <p:spPr>
          <a:xfrm>
            <a:off x="6379103" y="762734"/>
            <a:ext cx="2034081" cy="21881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5" t="51111" r="11818" b="13334"/>
          <a:stretch/>
        </p:blipFill>
        <p:spPr>
          <a:xfrm>
            <a:off x="6512725" y="3807518"/>
            <a:ext cx="1957365" cy="10376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1" t="13738" r="50568" b="51313"/>
          <a:stretch/>
        </p:blipFill>
        <p:spPr>
          <a:xfrm>
            <a:off x="10412830" y="1313073"/>
            <a:ext cx="1106046" cy="12187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142" r="69886" b="51313"/>
          <a:stretch/>
        </p:blipFill>
        <p:spPr>
          <a:xfrm>
            <a:off x="10005779" y="2607425"/>
            <a:ext cx="1067390" cy="11775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1" t="51515" r="50568" b="14141"/>
          <a:stretch/>
        </p:blipFill>
        <p:spPr>
          <a:xfrm>
            <a:off x="8003915" y="2878442"/>
            <a:ext cx="947140" cy="10255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51717" r="50341" b="13939"/>
          <a:stretch/>
        </p:blipFill>
        <p:spPr>
          <a:xfrm>
            <a:off x="6020561" y="2852383"/>
            <a:ext cx="1957365" cy="101140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51852" r="69472" b="14004"/>
          <a:stretch/>
        </p:blipFill>
        <p:spPr>
          <a:xfrm>
            <a:off x="1288373" y="2496541"/>
            <a:ext cx="1136252" cy="11784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0" t="51477" r="50505" b="13805"/>
          <a:stretch/>
        </p:blipFill>
        <p:spPr>
          <a:xfrm>
            <a:off x="3363543" y="2480609"/>
            <a:ext cx="1086981" cy="118952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3" t="51477" r="31201" b="14504"/>
          <a:stretch/>
        </p:blipFill>
        <p:spPr>
          <a:xfrm>
            <a:off x="4378996" y="2535287"/>
            <a:ext cx="1083019" cy="114337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74588" y="1082888"/>
            <a:ext cx="1263400" cy="1236552"/>
            <a:chOff x="1703336" y="-902208"/>
            <a:chExt cx="8257528" cy="897566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59" t="13535" r="12046" b="51112"/>
            <a:stretch/>
          </p:blipFill>
          <p:spPr>
            <a:xfrm>
              <a:off x="1703336" y="-902208"/>
              <a:ext cx="8257528" cy="897566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02" t="20475" r="14788" b="75491"/>
            <a:stretch/>
          </p:blipFill>
          <p:spPr>
            <a:xfrm>
              <a:off x="2974847" y="1926336"/>
              <a:ext cx="6035041" cy="471830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06" t="25325" r="19136" b="67472"/>
            <a:stretch/>
          </p:blipFill>
          <p:spPr>
            <a:xfrm>
              <a:off x="3962400" y="1914144"/>
              <a:ext cx="3681984" cy="18288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59" t="25181" r="14733" b="67616"/>
            <a:stretch/>
          </p:blipFill>
          <p:spPr>
            <a:xfrm>
              <a:off x="2365248" y="4565904"/>
              <a:ext cx="1944624" cy="18288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22" t="35553" r="15394" b="57244"/>
            <a:stretch/>
          </p:blipFill>
          <p:spPr>
            <a:xfrm>
              <a:off x="4126992" y="4578096"/>
              <a:ext cx="5273040" cy="182880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47347" y="2510146"/>
            <a:ext cx="1165342" cy="1208615"/>
            <a:chOff x="1821698" y="-720935"/>
            <a:chExt cx="7187832" cy="8186145"/>
          </a:xfrm>
        </p:grpSpPr>
        <p:pic>
          <p:nvPicPr>
            <p:cNvPr id="46" name="圖片 2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698" y="-720935"/>
              <a:ext cx="7187832" cy="8186145"/>
            </a:xfrm>
            <a:prstGeom prst="rect">
              <a:avLst/>
            </a:prstGeom>
          </p:spPr>
        </p:pic>
        <p:pic>
          <p:nvPicPr>
            <p:cNvPr id="47" name="圖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" t="15018" r="83349" b="69335"/>
            <a:stretch/>
          </p:blipFill>
          <p:spPr>
            <a:xfrm>
              <a:off x="2852928" y="1461248"/>
              <a:ext cx="5170483" cy="4527176"/>
            </a:xfrm>
            <a:prstGeom prst="rect">
              <a:avLst/>
            </a:prstGeom>
          </p:spPr>
        </p:pic>
        <p:pic>
          <p:nvPicPr>
            <p:cNvPr id="48" name="圖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27991" r="37823" b="50794"/>
            <a:stretch/>
          </p:blipFill>
          <p:spPr>
            <a:xfrm>
              <a:off x="3560064" y="1402080"/>
              <a:ext cx="3401568" cy="1731264"/>
            </a:xfrm>
            <a:prstGeom prst="rect">
              <a:avLst/>
            </a:prstGeom>
          </p:spPr>
        </p:pic>
        <p:pic>
          <p:nvPicPr>
            <p:cNvPr id="49" name="圖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06" t="28140" r="12557" b="50645"/>
            <a:stretch/>
          </p:blipFill>
          <p:spPr>
            <a:xfrm>
              <a:off x="1981200" y="3480816"/>
              <a:ext cx="1822704" cy="1731264"/>
            </a:xfrm>
            <a:prstGeom prst="rect">
              <a:avLst/>
            </a:prstGeom>
          </p:spPr>
        </p:pic>
        <p:pic>
          <p:nvPicPr>
            <p:cNvPr id="50" name="圖片 2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56975" r="14853" b="21810"/>
            <a:stretch/>
          </p:blipFill>
          <p:spPr>
            <a:xfrm>
              <a:off x="3645408" y="3450336"/>
              <a:ext cx="5047488" cy="1731264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352181" y="1200147"/>
            <a:ext cx="1069708" cy="1194872"/>
            <a:chOff x="2085214" y="-743711"/>
            <a:chExt cx="8131682" cy="8832926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3" t="51516" r="69886" b="13939"/>
            <a:stretch/>
          </p:blipFill>
          <p:spPr>
            <a:xfrm>
              <a:off x="2085214" y="-743711"/>
              <a:ext cx="8131682" cy="883292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2" t="55974" r="84344" b="37827"/>
            <a:stretch/>
          </p:blipFill>
          <p:spPr>
            <a:xfrm>
              <a:off x="3316224" y="1231391"/>
              <a:ext cx="6181344" cy="601037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2" t="61220" r="76559" b="31437"/>
            <a:stretch/>
          </p:blipFill>
          <p:spPr>
            <a:xfrm>
              <a:off x="4169664" y="1865375"/>
              <a:ext cx="3718560" cy="1877569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7" t="61029" r="72493" b="31628"/>
            <a:stretch/>
          </p:blipFill>
          <p:spPr>
            <a:xfrm>
              <a:off x="2438400" y="4468367"/>
              <a:ext cx="1859280" cy="187756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1" t="71519" r="72292" b="21138"/>
            <a:stretch/>
          </p:blipFill>
          <p:spPr>
            <a:xfrm>
              <a:off x="4248912" y="4492751"/>
              <a:ext cx="5736336" cy="1877569"/>
            </a:xfrm>
            <a:prstGeom prst="rect">
              <a:avLst/>
            </a:prstGeom>
          </p:spPr>
        </p:pic>
      </p:grp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8"/>
          <a:srcRect l="22684" r="27856" b="2091"/>
          <a:stretch/>
        </p:blipFill>
        <p:spPr>
          <a:xfrm>
            <a:off x="9220324" y="1271536"/>
            <a:ext cx="1176294" cy="130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3" t="51477" r="31201" b="14504"/>
          <a:stretch/>
        </p:blipFill>
        <p:spPr>
          <a:xfrm>
            <a:off x="3841284" y="85344"/>
            <a:ext cx="4290780" cy="45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3" t="51477" r="31201" b="14504"/>
          <a:stretch/>
        </p:blipFill>
        <p:spPr>
          <a:xfrm>
            <a:off x="3508464" y="2010424"/>
            <a:ext cx="2063279" cy="217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5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77218" y="230041"/>
            <a:ext cx="4140190" cy="4341959"/>
            <a:chOff x="1821698" y="-720935"/>
            <a:chExt cx="7187832" cy="8186145"/>
          </a:xfrm>
        </p:grpSpPr>
        <p:pic>
          <p:nvPicPr>
            <p:cNvPr id="20" name="圖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698" y="-720935"/>
              <a:ext cx="7187832" cy="8186145"/>
            </a:xfrm>
            <a:prstGeom prst="rect">
              <a:avLst/>
            </a:prstGeom>
          </p:spPr>
        </p:pic>
        <p:pic>
          <p:nvPicPr>
            <p:cNvPr id="21" name="圖片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" t="15018" r="83349" b="69335"/>
            <a:stretch/>
          </p:blipFill>
          <p:spPr>
            <a:xfrm>
              <a:off x="2852928" y="1461248"/>
              <a:ext cx="5170483" cy="4527176"/>
            </a:xfrm>
            <a:prstGeom prst="rect">
              <a:avLst/>
            </a:prstGeom>
          </p:spPr>
        </p:pic>
        <p:pic>
          <p:nvPicPr>
            <p:cNvPr id="22" name="圖片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27991" r="37823" b="50794"/>
            <a:stretch/>
          </p:blipFill>
          <p:spPr>
            <a:xfrm>
              <a:off x="3560064" y="1402080"/>
              <a:ext cx="3401568" cy="1731264"/>
            </a:xfrm>
            <a:prstGeom prst="rect">
              <a:avLst/>
            </a:prstGeom>
          </p:spPr>
        </p:pic>
        <p:pic>
          <p:nvPicPr>
            <p:cNvPr id="23" name="圖片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06" t="28140" r="12557" b="50645"/>
            <a:stretch/>
          </p:blipFill>
          <p:spPr>
            <a:xfrm>
              <a:off x="1981200" y="3480816"/>
              <a:ext cx="1822704" cy="1731264"/>
            </a:xfrm>
            <a:prstGeom prst="rect">
              <a:avLst/>
            </a:prstGeom>
          </p:spPr>
        </p:pic>
        <p:pic>
          <p:nvPicPr>
            <p:cNvPr id="24" name="圖片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56975" r="14853" b="21810"/>
            <a:stretch/>
          </p:blipFill>
          <p:spPr>
            <a:xfrm>
              <a:off x="3645408" y="3450336"/>
              <a:ext cx="5047488" cy="1731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04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9728" y="1105746"/>
            <a:ext cx="12192000" cy="5069502"/>
            <a:chOff x="0" y="1788498"/>
            <a:chExt cx="12192000" cy="506950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2" t="26140" r="8002" b="11436"/>
            <a:stretch/>
          </p:blipFill>
          <p:spPr>
            <a:xfrm>
              <a:off x="205105" y="1788498"/>
              <a:ext cx="11986895" cy="5069502"/>
            </a:xfrm>
            <a:prstGeom prst="rect">
              <a:avLst/>
            </a:prstGeom>
          </p:spPr>
        </p:pic>
        <p:pic>
          <p:nvPicPr>
            <p:cNvPr id="38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166"/>
              <a:ext cx="3052754" cy="1717175"/>
            </a:xfrm>
            <a:prstGeom prst="rect">
              <a:avLst/>
            </a:prstGeom>
          </p:spPr>
        </p:pic>
        <p:sp>
          <p:nvSpPr>
            <p:cNvPr id="39" name="TextBox 20"/>
            <p:cNvSpPr txBox="1"/>
            <p:nvPr/>
          </p:nvSpPr>
          <p:spPr>
            <a:xfrm>
              <a:off x="565561" y="5349899"/>
              <a:ext cx="209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0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93" y="4817443"/>
              <a:ext cx="3014350" cy="1695573"/>
            </a:xfrm>
            <a:prstGeom prst="rect">
              <a:avLst/>
            </a:prstGeom>
          </p:spPr>
        </p:pic>
        <p:sp>
          <p:nvSpPr>
            <p:cNvPr id="41" name="TextBox 21"/>
            <p:cNvSpPr txBox="1"/>
            <p:nvPr/>
          </p:nvSpPr>
          <p:spPr>
            <a:xfrm>
              <a:off x="3621741" y="5356034"/>
              <a:ext cx="22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2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853" y="4835373"/>
              <a:ext cx="3014350" cy="1695573"/>
            </a:xfrm>
            <a:prstGeom prst="rect">
              <a:avLst/>
            </a:prstGeom>
          </p:spPr>
        </p:pic>
        <p:sp>
          <p:nvSpPr>
            <p:cNvPr id="43" name="TextBox 22"/>
            <p:cNvSpPr txBox="1"/>
            <p:nvPr/>
          </p:nvSpPr>
          <p:spPr>
            <a:xfrm>
              <a:off x="6588529" y="5365478"/>
              <a:ext cx="20444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965" y="4808478"/>
              <a:ext cx="3014350" cy="1695573"/>
            </a:xfrm>
            <a:prstGeom prst="rect">
              <a:avLst/>
            </a:prstGeom>
          </p:spPr>
        </p:pic>
        <p:sp>
          <p:nvSpPr>
            <p:cNvPr id="45" name="TextBox 23"/>
            <p:cNvSpPr txBox="1"/>
            <p:nvPr/>
          </p:nvSpPr>
          <p:spPr>
            <a:xfrm>
              <a:off x="9646024" y="5338584"/>
              <a:ext cx="2076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578" y="1997881"/>
            <a:ext cx="2006590" cy="2110823"/>
            <a:chOff x="1821698" y="-720935"/>
            <a:chExt cx="7187832" cy="8186145"/>
          </a:xfrm>
        </p:grpSpPr>
        <p:pic>
          <p:nvPicPr>
            <p:cNvPr id="16" name="圖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698" y="-720935"/>
              <a:ext cx="7187832" cy="8186145"/>
            </a:xfrm>
            <a:prstGeom prst="rect">
              <a:avLst/>
            </a:prstGeom>
          </p:spPr>
        </p:pic>
        <p:pic>
          <p:nvPicPr>
            <p:cNvPr id="17" name="圖片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" t="15018" r="83349" b="69335"/>
            <a:stretch/>
          </p:blipFill>
          <p:spPr>
            <a:xfrm>
              <a:off x="2852928" y="1461248"/>
              <a:ext cx="5170483" cy="4527176"/>
            </a:xfrm>
            <a:prstGeom prst="rect">
              <a:avLst/>
            </a:prstGeom>
          </p:spPr>
        </p:pic>
        <p:pic>
          <p:nvPicPr>
            <p:cNvPr id="18" name="圖片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27991" r="37823" b="50794"/>
            <a:stretch/>
          </p:blipFill>
          <p:spPr>
            <a:xfrm>
              <a:off x="3560064" y="1402080"/>
              <a:ext cx="3401568" cy="1731264"/>
            </a:xfrm>
            <a:prstGeom prst="rect">
              <a:avLst/>
            </a:prstGeom>
          </p:spPr>
        </p:pic>
        <p:pic>
          <p:nvPicPr>
            <p:cNvPr id="19" name="圖片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06" t="28140" r="12557" b="50645"/>
            <a:stretch/>
          </p:blipFill>
          <p:spPr>
            <a:xfrm>
              <a:off x="1981200" y="3480816"/>
              <a:ext cx="1822704" cy="1731264"/>
            </a:xfrm>
            <a:prstGeom prst="rect">
              <a:avLst/>
            </a:prstGeom>
          </p:spPr>
        </p:pic>
        <p:pic>
          <p:nvPicPr>
            <p:cNvPr id="20" name="圖片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56975" r="14853" b="21810"/>
            <a:stretch/>
          </p:blipFill>
          <p:spPr>
            <a:xfrm>
              <a:off x="3645408" y="3450336"/>
              <a:ext cx="5047488" cy="1731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27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9949" y="4655940"/>
            <a:ext cx="10942451" cy="1605728"/>
            <a:chOff x="542413" y="4168260"/>
            <a:chExt cx="10942451" cy="160572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13" y="4168260"/>
              <a:ext cx="2854626" cy="1605728"/>
            </a:xfrm>
            <a:prstGeom prst="rect">
              <a:avLst/>
            </a:prstGeom>
          </p:spPr>
        </p:pic>
        <p:sp>
          <p:nvSpPr>
            <p:cNvPr id="5" name="TextBox 20"/>
            <p:cNvSpPr txBox="1"/>
            <p:nvPr/>
          </p:nvSpPr>
          <p:spPr>
            <a:xfrm>
              <a:off x="1019175" y="4662992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思想反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6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30" y="4168260"/>
              <a:ext cx="2854626" cy="1605728"/>
            </a:xfrm>
            <a:prstGeom prst="rect">
              <a:avLst/>
            </a:prstGeom>
          </p:spPr>
        </p:pic>
        <p:sp>
          <p:nvSpPr>
            <p:cNvPr id="7" name="TextBox 21"/>
            <p:cNvSpPr txBox="1"/>
            <p:nvPr/>
          </p:nvSpPr>
          <p:spPr>
            <a:xfrm>
              <a:off x="3686364" y="4638514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情緒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643" y="4168260"/>
              <a:ext cx="2854626" cy="1605728"/>
            </a:xfrm>
            <a:prstGeom prst="rect">
              <a:avLst/>
            </a:prstGeom>
          </p:spPr>
        </p:pic>
        <p:sp>
          <p:nvSpPr>
            <p:cNvPr id="9" name="TextBox 22"/>
            <p:cNvSpPr txBox="1"/>
            <p:nvPr/>
          </p:nvSpPr>
          <p:spPr>
            <a:xfrm>
              <a:off x="6379525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身體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  <p:pic>
          <p:nvPicPr>
            <p:cNvPr id="10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38" y="4168260"/>
              <a:ext cx="2854626" cy="1605728"/>
            </a:xfrm>
            <a:prstGeom prst="rect">
              <a:avLst/>
            </a:prstGeom>
          </p:spPr>
        </p:pic>
        <p:sp>
          <p:nvSpPr>
            <p:cNvPr id="11" name="TextBox 23"/>
            <p:cNvSpPr txBox="1"/>
            <p:nvPr/>
          </p:nvSpPr>
          <p:spPr>
            <a:xfrm>
              <a:off x="9089441" y="4647958"/>
              <a:ext cx="2092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行為</a:t>
              </a:r>
              <a:r>
                <a:rPr lang="zh-HK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反</a:t>
              </a:r>
              <a:r>
                <a:rPr lang="zh-TW" altLang="zh-HK" sz="3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應</a:t>
              </a:r>
              <a:endPara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9" t="51111" r="11818" b="13334"/>
          <a:stretch/>
        </p:blipFill>
        <p:spPr>
          <a:xfrm>
            <a:off x="4074411" y="279908"/>
            <a:ext cx="3947925" cy="42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486</Words>
  <Application>Microsoft Office PowerPoint</Application>
  <PresentationFormat>Widescreen</PresentationFormat>
  <Paragraphs>189</Paragraphs>
  <Slides>43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焦慮反應配配對</dc:title>
  <dc:creator>CHEANG, Lok-ki Skyler</dc:creator>
  <cp:lastModifiedBy>LI, Ching-kwan Cary</cp:lastModifiedBy>
  <cp:revision>16</cp:revision>
  <dcterms:created xsi:type="dcterms:W3CDTF">2023-07-25T04:14:35Z</dcterms:created>
  <dcterms:modified xsi:type="dcterms:W3CDTF">2023-07-26T01:01:00Z</dcterms:modified>
</cp:coreProperties>
</file>