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65"/>
  </p:notesMasterIdLst>
  <p:sldIdLst>
    <p:sldId id="275" r:id="rId5"/>
    <p:sldId id="505" r:id="rId6"/>
    <p:sldId id="356" r:id="rId7"/>
    <p:sldId id="434" r:id="rId8"/>
    <p:sldId id="447" r:id="rId9"/>
    <p:sldId id="463" r:id="rId10"/>
    <p:sldId id="448" r:id="rId11"/>
    <p:sldId id="263" r:id="rId12"/>
    <p:sldId id="436" r:id="rId13"/>
    <p:sldId id="360" r:id="rId14"/>
    <p:sldId id="438" r:id="rId15"/>
    <p:sldId id="449" r:id="rId16"/>
    <p:sldId id="464" r:id="rId17"/>
    <p:sldId id="465" r:id="rId18"/>
    <p:sldId id="450" r:id="rId19"/>
    <p:sldId id="398" r:id="rId20"/>
    <p:sldId id="451" r:id="rId21"/>
    <p:sldId id="452" r:id="rId22"/>
    <p:sldId id="399" r:id="rId23"/>
    <p:sldId id="391" r:id="rId24"/>
    <p:sldId id="453" r:id="rId25"/>
    <p:sldId id="392" r:id="rId26"/>
    <p:sldId id="454" r:id="rId27"/>
    <p:sldId id="393" r:id="rId28"/>
    <p:sldId id="455" r:id="rId29"/>
    <p:sldId id="456" r:id="rId30"/>
    <p:sldId id="441" r:id="rId31"/>
    <p:sldId id="457" r:id="rId32"/>
    <p:sldId id="394" r:id="rId33"/>
    <p:sldId id="458" r:id="rId34"/>
    <p:sldId id="459" r:id="rId35"/>
    <p:sldId id="387" r:id="rId36"/>
    <p:sldId id="443" r:id="rId37"/>
    <p:sldId id="442" r:id="rId38"/>
    <p:sldId id="405" r:id="rId39"/>
    <p:sldId id="416" r:id="rId40"/>
    <p:sldId id="417" r:id="rId41"/>
    <p:sldId id="444" r:id="rId42"/>
    <p:sldId id="409" r:id="rId43"/>
    <p:sldId id="460" r:id="rId44"/>
    <p:sldId id="506" r:id="rId45"/>
    <p:sldId id="534" r:id="rId46"/>
    <p:sldId id="535" r:id="rId47"/>
    <p:sldId id="536" r:id="rId48"/>
    <p:sldId id="537" r:id="rId49"/>
    <p:sldId id="538" r:id="rId50"/>
    <p:sldId id="539" r:id="rId51"/>
    <p:sldId id="384" r:id="rId52"/>
    <p:sldId id="446" r:id="rId53"/>
    <p:sldId id="420" r:id="rId54"/>
    <p:sldId id="435" r:id="rId55"/>
    <p:sldId id="419" r:id="rId56"/>
    <p:sldId id="445" r:id="rId57"/>
    <p:sldId id="385" r:id="rId58"/>
    <p:sldId id="461" r:id="rId59"/>
    <p:sldId id="466" r:id="rId60"/>
    <p:sldId id="462" r:id="rId61"/>
    <p:sldId id="415" r:id="rId62"/>
    <p:sldId id="491" r:id="rId63"/>
    <p:sldId id="490" r:id="rId64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CDF"/>
    <a:srgbClr val="D0CECE"/>
    <a:srgbClr val="F1935A"/>
    <a:srgbClr val="D86331"/>
    <a:srgbClr val="E03316"/>
    <a:srgbClr val="9CD7E4"/>
    <a:srgbClr val="3CBAD7"/>
    <a:srgbClr val="6DC9DD"/>
    <a:srgbClr val="FFBE7D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82068" autoAdjust="0"/>
  </p:normalViewPr>
  <p:slideViewPr>
    <p:cSldViewPr snapToGrid="0">
      <p:cViewPr varScale="1">
        <p:scale>
          <a:sx n="67" d="100"/>
          <a:sy n="67" d="100"/>
        </p:scale>
        <p:origin x="98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23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C1824-FE88-4E96-8178-4FEA8E4DCBA6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96844-D433-4E72-B630-A2F31FA224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96313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45269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64896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5387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72232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11805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8787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30157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41237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85953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36614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14158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90988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397971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33086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25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26552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26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77872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27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53020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28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33506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29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271456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78270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19031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10025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682361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052884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76747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833716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25134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12575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97509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554954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40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533735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41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795253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42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35972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451678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43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731148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44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23913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45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076062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46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963966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47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04023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48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495170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49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111665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50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874702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51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18313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52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04027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747292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53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723833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54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062064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55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71256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56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2649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student</a:t>
            </a:r>
            <a:r>
              <a:rPr lang="en-US" baseline="0" dirty="0"/>
              <a:t>s to identify the 3 fire, and which one we need to cool down</a:t>
            </a:r>
          </a:p>
          <a:p>
            <a:r>
              <a:rPr lang="en-US" baseline="0" dirty="0"/>
              <a:t>And use the cards to show emotion after calming down (add one card on top of the six emotion card--</a:t>
            </a:r>
            <a:r>
              <a:rPr lang="en-US" baseline="0" dirty="0">
                <a:sym typeface="Wingdings" panose="05000000000000000000" pitchFamily="2" charset="2"/>
              </a:rPr>
              <a:t> calm card)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57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855739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58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01560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07215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20058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pPr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3520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4001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3233-E967-4209-990D-1D789F84C9BC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1F5A-C5A6-423B-B413-5F96E3A4FB3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18282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3233-E967-4209-990D-1D789F84C9BC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1F5A-C5A6-423B-B413-5F96E3A4FB3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809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3233-E967-4209-990D-1D789F84C9BC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1F5A-C5A6-423B-B413-5F96E3A4FB3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75839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3233-E967-4209-990D-1D789F84C9BC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1F5A-C5A6-423B-B413-5F96E3A4FB3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31321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3233-E967-4209-990D-1D789F84C9BC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1F5A-C5A6-423B-B413-5F96E3A4FB3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8928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3233-E967-4209-990D-1D789F84C9BC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1F5A-C5A6-423B-B413-5F96E3A4FB3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178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3233-E967-4209-990D-1D789F84C9BC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1F5A-C5A6-423B-B413-5F96E3A4FB3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9300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3233-E967-4209-990D-1D789F84C9BC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1F5A-C5A6-423B-B413-5F96E3A4FB3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0918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3233-E967-4209-990D-1D789F84C9BC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1F5A-C5A6-423B-B413-5F96E3A4FB3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19626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3233-E967-4209-990D-1D789F84C9BC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1F5A-C5A6-423B-B413-5F96E3A4FB3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87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3233-E967-4209-990D-1D789F84C9BC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1F5A-C5A6-423B-B413-5F96E3A4FB3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7062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3233-E967-4209-990D-1D789F84C9BC}" type="datetimeFigureOut">
              <a:rPr lang="zh-HK" altLang="en-US" smtClean="0"/>
              <a:t>4/5/2026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61F5A-C5A6-423B-B413-5F96E3A4FB3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08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9.png"/><Relationship Id="rId7" Type="http://schemas.openxmlformats.org/officeDocument/2006/relationships/image" Target="../media/image29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38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9.png"/><Relationship Id="rId7" Type="http://schemas.openxmlformats.org/officeDocument/2006/relationships/image" Target="../media/image29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38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9.png"/><Relationship Id="rId7" Type="http://schemas.microsoft.com/office/2007/relationships/hdphoto" Target="../media/hdphoto5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microsoft.com/office/2007/relationships/hdphoto" Target="../media/hdphoto2.wdp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png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38.png"/><Relationship Id="rId7" Type="http://schemas.openxmlformats.org/officeDocument/2006/relationships/image" Target="../media/image6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6.wdp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8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6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7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17.png"/><Relationship Id="rId4" Type="http://schemas.openxmlformats.org/officeDocument/2006/relationships/image" Target="../media/image76.png"/><Relationship Id="rId9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7.png"/><Relationship Id="rId3" Type="http://schemas.openxmlformats.org/officeDocument/2006/relationships/image" Target="../media/image81.png"/><Relationship Id="rId7" Type="http://schemas.openxmlformats.org/officeDocument/2006/relationships/image" Target="../media/image77.png"/><Relationship Id="rId12" Type="http://schemas.microsoft.com/office/2007/relationships/hdphoto" Target="../media/hdphoto6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73.png"/><Relationship Id="rId5" Type="http://schemas.openxmlformats.org/officeDocument/2006/relationships/image" Target="../media/image86.png"/><Relationship Id="rId10" Type="http://schemas.openxmlformats.org/officeDocument/2006/relationships/image" Target="../media/image72.png"/><Relationship Id="rId4" Type="http://schemas.openxmlformats.org/officeDocument/2006/relationships/image" Target="../media/image85.pn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youtu.be/hxVNYM5l1WA" TargetMode="Externa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0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0"/>
            <a:ext cx="12192000" cy="7324845"/>
            <a:chOff x="0" y="0"/>
            <a:chExt cx="12192000" cy="7324845"/>
          </a:xfrm>
        </p:grpSpPr>
        <p:sp>
          <p:nvSpPr>
            <p:cNvPr id="47" name="Rectangle 4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BE9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5"/>
            <a:stretch/>
          </p:blipFill>
          <p:spPr>
            <a:xfrm>
              <a:off x="0" y="4491151"/>
              <a:ext cx="6249637" cy="28336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28"/>
              <a:ext cx="5568703" cy="2376453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1573371" y="106430"/>
              <a:ext cx="238238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6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</a:t>
              </a:r>
              <a:r>
                <a:rPr lang="en-US" altLang="zh-TW" sz="6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6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節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9734" y="5364770"/>
              <a:ext cx="6872266" cy="149323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25" b="48615"/>
            <a:stretch/>
          </p:blipFill>
          <p:spPr>
            <a:xfrm>
              <a:off x="9223689" y="3471321"/>
              <a:ext cx="2822887" cy="240631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240" y="632888"/>
              <a:ext cx="2644375" cy="143686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689" y="1402924"/>
              <a:ext cx="2291645" cy="124520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236" y="2465568"/>
              <a:ext cx="254036" cy="24407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643" y="2747101"/>
              <a:ext cx="274136" cy="26338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353" y="2728298"/>
              <a:ext cx="254036" cy="24407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728" y="2221494"/>
              <a:ext cx="254036" cy="24407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016" y="3235102"/>
              <a:ext cx="254036" cy="24407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2615" y="3435770"/>
              <a:ext cx="274136" cy="26338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489" y="3497832"/>
              <a:ext cx="254036" cy="24407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508" y="2991028"/>
              <a:ext cx="254036" cy="244074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34" y="2442595"/>
              <a:ext cx="274136" cy="26338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36" y="1789612"/>
              <a:ext cx="254036" cy="24407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506" y="2577949"/>
              <a:ext cx="274136" cy="263386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8" y="1307767"/>
              <a:ext cx="254036" cy="24407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92" y="3453296"/>
              <a:ext cx="674754" cy="11285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217" y="1625370"/>
              <a:ext cx="274136" cy="26338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2948" y="2592811"/>
              <a:ext cx="256218" cy="345182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6729" y="2947301"/>
              <a:ext cx="256218" cy="345182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0561" y="2747503"/>
              <a:ext cx="256218" cy="345182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374" y="3109412"/>
              <a:ext cx="256218" cy="34518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9006" y="3012061"/>
              <a:ext cx="256218" cy="34518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935" y="2648129"/>
              <a:ext cx="256218" cy="34518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71" y="2175779"/>
            <a:ext cx="1495156" cy="15416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7" y="2195443"/>
            <a:ext cx="1521624" cy="151461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182527" y="2412612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solidFill>
                  <a:srgbClr val="9CC6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緒</a:t>
            </a:r>
            <a:endParaRPr lang="en-US" sz="6600" dirty="0">
              <a:solidFill>
                <a:srgbClr val="9CC6CD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99183" y="2412304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solidFill>
                  <a:srgbClr val="9CC6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  <a:endParaRPr lang="en-US" sz="6600" dirty="0">
              <a:solidFill>
                <a:srgbClr val="9CC6CD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" y="2174407"/>
            <a:ext cx="1550212" cy="15430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2477" y="2412612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solidFill>
                  <a:srgbClr val="9CC6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</a:t>
            </a:r>
            <a:endParaRPr lang="en-US" sz="6600" dirty="0">
              <a:solidFill>
                <a:srgbClr val="9CC6CD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15" y="2178385"/>
            <a:ext cx="1550212" cy="154306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796043" y="2434568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solidFill>
                  <a:srgbClr val="9CC6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lang="en-US" sz="6600" dirty="0">
              <a:solidFill>
                <a:srgbClr val="9CC6CD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174117"/>
            <a:ext cx="1550212" cy="154306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003653" y="2412322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solidFill>
                  <a:srgbClr val="9CC6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endParaRPr lang="en-US" sz="6600" dirty="0">
              <a:solidFill>
                <a:srgbClr val="9CC6CD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00" y="3817498"/>
            <a:ext cx="1521624" cy="1514612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721086" y="4034359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solidFill>
                  <a:srgbClr val="9CC6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endParaRPr lang="en-US" sz="6600" dirty="0">
              <a:solidFill>
                <a:srgbClr val="9CC6CD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75" y="3796172"/>
            <a:ext cx="1550212" cy="1543068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3325556" y="4034377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solidFill>
                  <a:srgbClr val="9CC6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</a:t>
            </a:r>
            <a:endParaRPr lang="en-US" sz="6600" dirty="0">
              <a:solidFill>
                <a:srgbClr val="9CC6CD"/>
              </a:solidFill>
            </a:endParaRPr>
          </a:p>
        </p:txBody>
      </p:sp>
      <p:pic>
        <p:nvPicPr>
          <p:cNvPr id="66" name="Picture 8">
            <a:extLst>
              <a:ext uri="{FF2B5EF4-FFF2-40B4-BE49-F238E27FC236}">
                <a16:creationId xmlns:a16="http://schemas.microsoft.com/office/drawing/2014/main" id="{0F4A66A7-7C6D-4955-ABA7-1C07C274F8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79" y="3794526"/>
            <a:ext cx="1495156" cy="1541696"/>
          </a:xfrm>
          <a:prstGeom prst="rect">
            <a:avLst/>
          </a:prstGeom>
        </p:spPr>
      </p:pic>
      <p:pic>
        <p:nvPicPr>
          <p:cNvPr id="67" name="Picture 23">
            <a:extLst>
              <a:ext uri="{FF2B5EF4-FFF2-40B4-BE49-F238E27FC236}">
                <a16:creationId xmlns:a16="http://schemas.microsoft.com/office/drawing/2014/main" id="{E379A736-DAB5-4A5B-808D-9B772E50F9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05" y="3814190"/>
            <a:ext cx="1521624" cy="1514612"/>
          </a:xfrm>
          <a:prstGeom prst="rect">
            <a:avLst/>
          </a:prstGeom>
        </p:spPr>
      </p:pic>
      <p:sp>
        <p:nvSpPr>
          <p:cNvPr id="68" name="Rectangle 38">
            <a:extLst>
              <a:ext uri="{FF2B5EF4-FFF2-40B4-BE49-F238E27FC236}">
                <a16:creationId xmlns:a16="http://schemas.microsoft.com/office/drawing/2014/main" id="{1DC9EE71-38AC-429B-87BD-D3FC11E96B3A}"/>
              </a:ext>
            </a:extLst>
          </p:cNvPr>
          <p:cNvSpPr/>
          <p:nvPr/>
        </p:nvSpPr>
        <p:spPr>
          <a:xfrm>
            <a:off x="4964235" y="4031359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solidFill>
                  <a:srgbClr val="9CC6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endParaRPr lang="en-US" sz="6600" dirty="0">
              <a:solidFill>
                <a:srgbClr val="9CC6CD"/>
              </a:solidFill>
            </a:endParaRPr>
          </a:p>
        </p:txBody>
      </p:sp>
      <p:sp>
        <p:nvSpPr>
          <p:cNvPr id="69" name="Rectangle 40">
            <a:extLst>
              <a:ext uri="{FF2B5EF4-FFF2-40B4-BE49-F238E27FC236}">
                <a16:creationId xmlns:a16="http://schemas.microsoft.com/office/drawing/2014/main" id="{DCDCB668-AC53-4756-AA0E-2757A03D9916}"/>
              </a:ext>
            </a:extLst>
          </p:cNvPr>
          <p:cNvSpPr/>
          <p:nvPr/>
        </p:nvSpPr>
        <p:spPr>
          <a:xfrm>
            <a:off x="8180891" y="4031051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solidFill>
                  <a:srgbClr val="9CC6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endParaRPr lang="en-US" sz="6600" dirty="0">
              <a:solidFill>
                <a:srgbClr val="9CC6CD"/>
              </a:solidFill>
            </a:endParaRPr>
          </a:p>
        </p:txBody>
      </p:sp>
      <p:pic>
        <p:nvPicPr>
          <p:cNvPr id="70" name="Picture 54">
            <a:extLst>
              <a:ext uri="{FF2B5EF4-FFF2-40B4-BE49-F238E27FC236}">
                <a16:creationId xmlns:a16="http://schemas.microsoft.com/office/drawing/2014/main" id="{486BA66C-B8C4-441F-9068-C0B26E5146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23" y="3797132"/>
            <a:ext cx="1550212" cy="1543068"/>
          </a:xfrm>
          <a:prstGeom prst="rect">
            <a:avLst/>
          </a:prstGeom>
        </p:spPr>
      </p:pic>
      <p:sp>
        <p:nvSpPr>
          <p:cNvPr id="71" name="Rectangle 39">
            <a:extLst>
              <a:ext uri="{FF2B5EF4-FFF2-40B4-BE49-F238E27FC236}">
                <a16:creationId xmlns:a16="http://schemas.microsoft.com/office/drawing/2014/main" id="{AE6B0D7D-5BC0-4561-A8D0-F1C572886181}"/>
              </a:ext>
            </a:extLst>
          </p:cNvPr>
          <p:cNvSpPr/>
          <p:nvPr/>
        </p:nvSpPr>
        <p:spPr>
          <a:xfrm>
            <a:off x="6577751" y="4053315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solidFill>
                  <a:srgbClr val="9CC6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</a:t>
            </a:r>
            <a:endParaRPr lang="en-US" sz="6600" dirty="0">
              <a:solidFill>
                <a:srgbClr val="9CC6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23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73" y="1202398"/>
            <a:ext cx="2128331" cy="5498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10" y="1304329"/>
            <a:ext cx="3646602" cy="5294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63" y="1216800"/>
            <a:ext cx="1662706" cy="880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83" y="1298569"/>
            <a:ext cx="1602839" cy="814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53" y="2344533"/>
            <a:ext cx="966995" cy="365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38" y="2380874"/>
            <a:ext cx="1181369" cy="470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29" y="2074040"/>
            <a:ext cx="1333804" cy="533522"/>
          </a:xfrm>
          <a:prstGeom prst="rect">
            <a:avLst/>
          </a:prstGeom>
        </p:spPr>
      </p:pic>
      <p:sp>
        <p:nvSpPr>
          <p:cNvPr id="21" name="Explosion 1 20"/>
          <p:cNvSpPr/>
          <p:nvPr/>
        </p:nvSpPr>
        <p:spPr>
          <a:xfrm>
            <a:off x="3874122" y="4097630"/>
            <a:ext cx="2604178" cy="2606675"/>
          </a:xfrm>
          <a:prstGeom prst="irregularSeal1">
            <a:avLst/>
          </a:prstGeom>
          <a:solidFill>
            <a:srgbClr val="FFD966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682">
            <a:off x="4238598" y="4526235"/>
            <a:ext cx="2203487" cy="213533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 rot="21265724">
            <a:off x="812093" y="4899610"/>
            <a:ext cx="2912038" cy="86916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21263877">
            <a:off x="888931" y="5026414"/>
            <a:ext cx="28916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青蛙出沒注意</a:t>
            </a:r>
            <a:endParaRPr lang="en-US" sz="3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9" name="Isosceles Triangle 28"/>
          <p:cNvSpPr/>
          <p:nvPr/>
        </p:nvSpPr>
        <p:spPr>
          <a:xfrm rot="5975636">
            <a:off x="474094" y="4399099"/>
            <a:ext cx="58034" cy="912373"/>
          </a:xfrm>
          <a:prstGeom prst="triangle">
            <a:avLst>
              <a:gd name="adj" fmla="val 474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 rot="5672003">
            <a:off x="356611" y="4809925"/>
            <a:ext cx="99772" cy="750802"/>
          </a:xfrm>
          <a:prstGeom prst="triangle">
            <a:avLst>
              <a:gd name="adj" fmla="val 474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3977217">
            <a:off x="426258" y="5498741"/>
            <a:ext cx="126897" cy="921230"/>
          </a:xfrm>
          <a:prstGeom prst="triangle">
            <a:avLst>
              <a:gd name="adj" fmla="val 474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 rot="2363973">
            <a:off x="638180" y="5875213"/>
            <a:ext cx="164665" cy="921230"/>
          </a:xfrm>
          <a:prstGeom prst="triangle">
            <a:avLst>
              <a:gd name="adj" fmla="val 474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 rot="1253060">
            <a:off x="872651" y="5922422"/>
            <a:ext cx="89446" cy="921230"/>
          </a:xfrm>
          <a:prstGeom prst="triangle">
            <a:avLst>
              <a:gd name="adj" fmla="val 474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70" y="1886288"/>
            <a:ext cx="1498068" cy="629845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26D11F6C-FB1E-4EA4-8FFC-7E2160C71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熱身遊戲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489F14C8-AC50-4024-8B18-AD2C11C39BEB}"/>
              </a:ext>
            </a:extLst>
          </p:cNvPr>
          <p:cNvSpPr/>
          <p:nvPr/>
        </p:nvSpPr>
        <p:spPr>
          <a:xfrm>
            <a:off x="3358293" y="3065372"/>
            <a:ext cx="615772" cy="574449"/>
          </a:xfrm>
          <a:prstGeom prst="ellipse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2BC81AC4-6866-45D3-A9FB-6B6574260697}"/>
              </a:ext>
            </a:extLst>
          </p:cNvPr>
          <p:cNvSpPr/>
          <p:nvPr/>
        </p:nvSpPr>
        <p:spPr>
          <a:xfrm>
            <a:off x="6433917" y="3159662"/>
            <a:ext cx="615772" cy="574449"/>
          </a:xfrm>
          <a:prstGeom prst="ellipse">
            <a:avLst/>
          </a:prstGeom>
          <a:solidFill>
            <a:srgbClr val="2D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415388" y="3095138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12991" y="3218273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845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B1324-094A-4A26-BAEC-6578105A433B}"/>
              </a:ext>
            </a:extLst>
          </p:cNvPr>
          <p:cNvSpPr/>
          <p:nvPr/>
        </p:nvSpPr>
        <p:spPr>
          <a:xfrm>
            <a:off x="8633636" y="0"/>
            <a:ext cx="3558363" cy="2850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73" y="1202398"/>
            <a:ext cx="2128331" cy="5498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10" y="1304329"/>
            <a:ext cx="3646602" cy="5294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63" y="1216800"/>
            <a:ext cx="1662706" cy="880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83" y="1298569"/>
            <a:ext cx="1602839" cy="814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53" y="2344533"/>
            <a:ext cx="966995" cy="365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38" y="2380874"/>
            <a:ext cx="1181369" cy="470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29" y="2074040"/>
            <a:ext cx="1333804" cy="533522"/>
          </a:xfrm>
          <a:prstGeom prst="rect">
            <a:avLst/>
          </a:prstGeom>
        </p:spPr>
      </p:pic>
      <p:sp>
        <p:nvSpPr>
          <p:cNvPr id="21" name="Explosion 1 20"/>
          <p:cNvSpPr/>
          <p:nvPr/>
        </p:nvSpPr>
        <p:spPr>
          <a:xfrm>
            <a:off x="3874122" y="4097630"/>
            <a:ext cx="2604178" cy="2606675"/>
          </a:xfrm>
          <a:prstGeom prst="irregularSeal1">
            <a:avLst/>
          </a:prstGeom>
          <a:solidFill>
            <a:srgbClr val="FFD966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682">
            <a:off x="4238598" y="4526235"/>
            <a:ext cx="2203487" cy="2135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70" y="1886288"/>
            <a:ext cx="1498068" cy="629845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CD2B1E1-5B4D-44B0-A179-D90763BD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熱身遊戲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C30314F2-6B74-40CA-9A19-ADF2728F7DBE}"/>
              </a:ext>
            </a:extLst>
          </p:cNvPr>
          <p:cNvSpPr/>
          <p:nvPr/>
        </p:nvSpPr>
        <p:spPr>
          <a:xfrm>
            <a:off x="3345331" y="3109911"/>
            <a:ext cx="615772" cy="574449"/>
          </a:xfrm>
          <a:prstGeom prst="ellipse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E710AED6-F9F4-4768-B1DF-B836C5F37597}"/>
              </a:ext>
            </a:extLst>
          </p:cNvPr>
          <p:cNvSpPr/>
          <p:nvPr/>
        </p:nvSpPr>
        <p:spPr>
          <a:xfrm>
            <a:off x="6420955" y="3204201"/>
            <a:ext cx="615772" cy="574449"/>
          </a:xfrm>
          <a:prstGeom prst="ellipse">
            <a:avLst/>
          </a:prstGeom>
          <a:solidFill>
            <a:srgbClr val="2D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415388" y="3095138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12991" y="3218273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9A77F6D-F781-4919-B8C8-8589A4D394B5}"/>
              </a:ext>
            </a:extLst>
          </p:cNvPr>
          <p:cNvSpPr txBox="1">
            <a:spLocks/>
          </p:cNvSpPr>
          <p:nvPr/>
        </p:nvSpPr>
        <p:spPr>
          <a:xfrm>
            <a:off x="9005018" y="1936740"/>
            <a:ext cx="3050345" cy="811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zh-TW" altLang="en-US" sz="3600" b="1" dirty="0">
                <a:solidFill>
                  <a:srgbClr val="FF8F8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肢體語言線索</a:t>
            </a:r>
            <a:endParaRPr lang="zh-TW" altLang="zh-HK" sz="3600" b="1" dirty="0">
              <a:solidFill>
                <a:srgbClr val="FF8F8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33" name="Group 6">
            <a:extLst>
              <a:ext uri="{FF2B5EF4-FFF2-40B4-BE49-F238E27FC236}">
                <a16:creationId xmlns:a16="http://schemas.microsoft.com/office/drawing/2014/main" id="{695CC2E2-CEF0-4E7A-B368-CD351B5F9AEA}"/>
              </a:ext>
            </a:extLst>
          </p:cNvPr>
          <p:cNvGrpSpPr/>
          <p:nvPr/>
        </p:nvGrpSpPr>
        <p:grpSpPr>
          <a:xfrm>
            <a:off x="9244797" y="271264"/>
            <a:ext cx="2343082" cy="1665476"/>
            <a:chOff x="166216" y="154835"/>
            <a:chExt cx="1415648" cy="1034970"/>
          </a:xfrm>
        </p:grpSpPr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A5B27B54-5FDE-4D0F-AF44-B18B58EC0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16" y="154835"/>
              <a:ext cx="1415648" cy="1034970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83108A25-B211-424C-B44F-AE705752D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44" y="807232"/>
              <a:ext cx="328136" cy="342099"/>
            </a:xfrm>
            <a:prstGeom prst="rect">
              <a:avLst/>
            </a:prstGeom>
          </p:spPr>
        </p:pic>
      </p:grpSp>
      <p:sp>
        <p:nvSpPr>
          <p:cNvPr id="24" name="Rounded Rectangular Callout 18">
            <a:extLst>
              <a:ext uri="{FF2B5EF4-FFF2-40B4-BE49-F238E27FC236}">
                <a16:creationId xmlns:a16="http://schemas.microsoft.com/office/drawing/2014/main" id="{F3DD487E-7E0D-4FB2-81BB-E51BD73DE7EB}"/>
              </a:ext>
            </a:extLst>
          </p:cNvPr>
          <p:cNvSpPr/>
          <p:nvPr/>
        </p:nvSpPr>
        <p:spPr>
          <a:xfrm>
            <a:off x="263236" y="1298569"/>
            <a:ext cx="2244437" cy="4429155"/>
          </a:xfrm>
          <a:prstGeom prst="wedgeRoundRectCallout">
            <a:avLst>
              <a:gd name="adj1" fmla="val 71918"/>
              <a:gd name="adj2" fmla="val 3518"/>
              <a:gd name="adj3" fmla="val 16667"/>
            </a:avLst>
          </a:prstGeom>
          <a:solidFill>
            <a:srgbClr val="FFB3B3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280092C-5E94-464F-B485-DD9E4E60CC42}"/>
              </a:ext>
            </a:extLst>
          </p:cNvPr>
          <p:cNvSpPr txBox="1">
            <a:spLocks/>
          </p:cNvSpPr>
          <p:nvPr/>
        </p:nvSpPr>
        <p:spPr>
          <a:xfrm>
            <a:off x="427781" y="2540197"/>
            <a:ext cx="1944093" cy="2053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同學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的身體動作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483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73" y="1202398"/>
            <a:ext cx="2128331" cy="5498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10" y="1304329"/>
            <a:ext cx="3646602" cy="5294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63" y="1216800"/>
            <a:ext cx="1662706" cy="880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83" y="1298569"/>
            <a:ext cx="1602839" cy="814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53" y="2344533"/>
            <a:ext cx="966995" cy="365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38" y="2380874"/>
            <a:ext cx="1181369" cy="470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29" y="2074040"/>
            <a:ext cx="1333804" cy="533522"/>
          </a:xfrm>
          <a:prstGeom prst="rect">
            <a:avLst/>
          </a:prstGeom>
        </p:spPr>
      </p:pic>
      <p:sp>
        <p:nvSpPr>
          <p:cNvPr id="21" name="Explosion 1 20"/>
          <p:cNvSpPr/>
          <p:nvPr/>
        </p:nvSpPr>
        <p:spPr>
          <a:xfrm>
            <a:off x="3874122" y="4097630"/>
            <a:ext cx="2604178" cy="2606675"/>
          </a:xfrm>
          <a:prstGeom prst="irregularSeal1">
            <a:avLst/>
          </a:prstGeom>
          <a:solidFill>
            <a:srgbClr val="FFD966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682">
            <a:off x="4238598" y="4526235"/>
            <a:ext cx="2203487" cy="2135338"/>
          </a:xfrm>
          <a:prstGeom prst="rect">
            <a:avLst/>
          </a:prstGeom>
        </p:spPr>
      </p:pic>
      <p:sp>
        <p:nvSpPr>
          <p:cNvPr id="24" name="Rounded Rectangular Callout 18">
            <a:extLst>
              <a:ext uri="{FF2B5EF4-FFF2-40B4-BE49-F238E27FC236}">
                <a16:creationId xmlns:a16="http://schemas.microsoft.com/office/drawing/2014/main" id="{F3DD487E-7E0D-4FB2-81BB-E51BD73DE7EB}"/>
              </a:ext>
            </a:extLst>
          </p:cNvPr>
          <p:cNvSpPr/>
          <p:nvPr/>
        </p:nvSpPr>
        <p:spPr>
          <a:xfrm>
            <a:off x="9037374" y="3077956"/>
            <a:ext cx="2244437" cy="2814595"/>
          </a:xfrm>
          <a:prstGeom prst="wedgeRoundRectCallout">
            <a:avLst>
              <a:gd name="adj1" fmla="val -83832"/>
              <a:gd name="adj2" fmla="val -7650"/>
              <a:gd name="adj3" fmla="val 16667"/>
            </a:avLst>
          </a:prstGeom>
          <a:solidFill>
            <a:srgbClr val="2DC8FF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70" y="1886288"/>
            <a:ext cx="1498068" cy="629845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280092C-5E94-464F-B485-DD9E4E60CC42}"/>
              </a:ext>
            </a:extLst>
          </p:cNvPr>
          <p:cNvSpPr txBox="1">
            <a:spLocks/>
          </p:cNvSpPr>
          <p:nvPr/>
        </p:nvSpPr>
        <p:spPr>
          <a:xfrm>
            <a:off x="9311051" y="3838983"/>
            <a:ext cx="1944093" cy="2053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同學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的身體動作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CD2B1E1-5B4D-44B0-A179-D90763BD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熱身遊戲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3CF56A1D-3309-42A0-9573-D1D3AE60E187}"/>
              </a:ext>
            </a:extLst>
          </p:cNvPr>
          <p:cNvSpPr/>
          <p:nvPr/>
        </p:nvSpPr>
        <p:spPr>
          <a:xfrm>
            <a:off x="3383469" y="3134013"/>
            <a:ext cx="615772" cy="574449"/>
          </a:xfrm>
          <a:prstGeom prst="ellipse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33C6D7FE-AF6F-4649-BDF1-C279D84373ED}"/>
              </a:ext>
            </a:extLst>
          </p:cNvPr>
          <p:cNvSpPr/>
          <p:nvPr/>
        </p:nvSpPr>
        <p:spPr>
          <a:xfrm>
            <a:off x="6459093" y="3228303"/>
            <a:ext cx="615772" cy="574449"/>
          </a:xfrm>
          <a:prstGeom prst="ellipse">
            <a:avLst/>
          </a:prstGeom>
          <a:solidFill>
            <a:srgbClr val="2D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415388" y="3095138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12991" y="3218273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BD75095-AA86-4C10-B4D3-F93C8DD910D4}"/>
              </a:ext>
            </a:extLst>
          </p:cNvPr>
          <p:cNvSpPr/>
          <p:nvPr/>
        </p:nvSpPr>
        <p:spPr>
          <a:xfrm>
            <a:off x="8633636" y="0"/>
            <a:ext cx="3558363" cy="2850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F9169BBC-DBA6-4605-B832-68872BC32F98}"/>
              </a:ext>
            </a:extLst>
          </p:cNvPr>
          <p:cNvSpPr txBox="1">
            <a:spLocks/>
          </p:cNvSpPr>
          <p:nvPr/>
        </p:nvSpPr>
        <p:spPr>
          <a:xfrm>
            <a:off x="9005018" y="1936740"/>
            <a:ext cx="3050345" cy="811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zh-TW" altLang="en-US" sz="3600" b="1" dirty="0">
                <a:solidFill>
                  <a:srgbClr val="FF8F8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肢體語言線索</a:t>
            </a:r>
            <a:endParaRPr lang="zh-TW" altLang="zh-HK" sz="3600" b="1" dirty="0">
              <a:solidFill>
                <a:srgbClr val="FF8F8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44" name="Group 6">
            <a:extLst>
              <a:ext uri="{FF2B5EF4-FFF2-40B4-BE49-F238E27FC236}">
                <a16:creationId xmlns:a16="http://schemas.microsoft.com/office/drawing/2014/main" id="{BB0B408D-E0A0-405A-B8B4-708F74FFF76B}"/>
              </a:ext>
            </a:extLst>
          </p:cNvPr>
          <p:cNvGrpSpPr/>
          <p:nvPr/>
        </p:nvGrpSpPr>
        <p:grpSpPr>
          <a:xfrm>
            <a:off x="9244797" y="271264"/>
            <a:ext cx="2343082" cy="1665476"/>
            <a:chOff x="166216" y="154835"/>
            <a:chExt cx="1415648" cy="1034970"/>
          </a:xfrm>
        </p:grpSpPr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D256A5ED-0EB1-4548-B230-690EF89F0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16" y="154835"/>
              <a:ext cx="1415648" cy="1034970"/>
            </a:xfrm>
            <a:prstGeom prst="rect">
              <a:avLst/>
            </a:prstGeom>
          </p:spPr>
        </p:pic>
        <p:pic>
          <p:nvPicPr>
            <p:cNvPr id="46" name="Picture 15">
              <a:extLst>
                <a:ext uri="{FF2B5EF4-FFF2-40B4-BE49-F238E27FC236}">
                  <a16:creationId xmlns:a16="http://schemas.microsoft.com/office/drawing/2014/main" id="{DC8B8B0F-2A39-4CBA-B731-04D09B582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44" y="807232"/>
              <a:ext cx="328136" cy="34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75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73" y="1202398"/>
            <a:ext cx="2128331" cy="5498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10" y="1304329"/>
            <a:ext cx="3646602" cy="5294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63" y="1216800"/>
            <a:ext cx="1662706" cy="880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83" y="1298569"/>
            <a:ext cx="1602839" cy="814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38" y="2380874"/>
            <a:ext cx="1181369" cy="470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29" y="2074040"/>
            <a:ext cx="1333804" cy="533522"/>
          </a:xfrm>
          <a:prstGeom prst="rect">
            <a:avLst/>
          </a:prstGeom>
        </p:spPr>
      </p:pic>
      <p:sp>
        <p:nvSpPr>
          <p:cNvPr id="21" name="Explosion 1 20"/>
          <p:cNvSpPr/>
          <p:nvPr/>
        </p:nvSpPr>
        <p:spPr>
          <a:xfrm>
            <a:off x="3874122" y="4097630"/>
            <a:ext cx="2604178" cy="2606675"/>
          </a:xfrm>
          <a:prstGeom prst="irregularSeal1">
            <a:avLst/>
          </a:prstGeom>
          <a:solidFill>
            <a:srgbClr val="FFD966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682">
            <a:off x="4238598" y="4526235"/>
            <a:ext cx="2203487" cy="2135338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CD2B1E1-5B4D-44B0-A179-D90763BD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熱身遊戲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3CF56A1D-3309-42A0-9573-D1D3AE60E187}"/>
              </a:ext>
            </a:extLst>
          </p:cNvPr>
          <p:cNvSpPr/>
          <p:nvPr/>
        </p:nvSpPr>
        <p:spPr>
          <a:xfrm>
            <a:off x="3383469" y="3134013"/>
            <a:ext cx="615772" cy="574449"/>
          </a:xfrm>
          <a:prstGeom prst="ellipse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33C6D7FE-AF6F-4649-BDF1-C279D84373ED}"/>
              </a:ext>
            </a:extLst>
          </p:cNvPr>
          <p:cNvSpPr/>
          <p:nvPr/>
        </p:nvSpPr>
        <p:spPr>
          <a:xfrm>
            <a:off x="6459093" y="3228303"/>
            <a:ext cx="615772" cy="574449"/>
          </a:xfrm>
          <a:prstGeom prst="ellipse">
            <a:avLst/>
          </a:prstGeom>
          <a:solidFill>
            <a:srgbClr val="2D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415388" y="3095138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12991" y="3218273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BD75095-AA86-4C10-B4D3-F93C8DD910D4}"/>
              </a:ext>
            </a:extLst>
          </p:cNvPr>
          <p:cNvSpPr/>
          <p:nvPr/>
        </p:nvSpPr>
        <p:spPr>
          <a:xfrm>
            <a:off x="8633636" y="0"/>
            <a:ext cx="3558363" cy="2850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F9169BBC-DBA6-4605-B832-68872BC32F98}"/>
              </a:ext>
            </a:extLst>
          </p:cNvPr>
          <p:cNvSpPr txBox="1">
            <a:spLocks/>
          </p:cNvSpPr>
          <p:nvPr/>
        </p:nvSpPr>
        <p:spPr>
          <a:xfrm>
            <a:off x="9005018" y="1936740"/>
            <a:ext cx="3050345" cy="811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zh-TW" altLang="en-US" sz="3600" b="1" dirty="0">
                <a:solidFill>
                  <a:srgbClr val="FF8F8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肢體語言線索</a:t>
            </a:r>
            <a:endParaRPr lang="zh-TW" altLang="zh-HK" sz="3600" b="1" dirty="0">
              <a:solidFill>
                <a:srgbClr val="FF8F8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44" name="Group 6">
            <a:extLst>
              <a:ext uri="{FF2B5EF4-FFF2-40B4-BE49-F238E27FC236}">
                <a16:creationId xmlns:a16="http://schemas.microsoft.com/office/drawing/2014/main" id="{BB0B408D-E0A0-405A-B8B4-708F74FFF76B}"/>
              </a:ext>
            </a:extLst>
          </p:cNvPr>
          <p:cNvGrpSpPr/>
          <p:nvPr/>
        </p:nvGrpSpPr>
        <p:grpSpPr>
          <a:xfrm>
            <a:off x="9244797" y="271264"/>
            <a:ext cx="2343082" cy="1665476"/>
            <a:chOff x="166216" y="154835"/>
            <a:chExt cx="1415648" cy="1034970"/>
          </a:xfrm>
        </p:grpSpPr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D256A5ED-0EB1-4548-B230-690EF89F0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16" y="154835"/>
              <a:ext cx="1415648" cy="1034970"/>
            </a:xfrm>
            <a:prstGeom prst="rect">
              <a:avLst/>
            </a:prstGeom>
          </p:spPr>
        </p:pic>
        <p:pic>
          <p:nvPicPr>
            <p:cNvPr id="46" name="Picture 15">
              <a:extLst>
                <a:ext uri="{FF2B5EF4-FFF2-40B4-BE49-F238E27FC236}">
                  <a16:creationId xmlns:a16="http://schemas.microsoft.com/office/drawing/2014/main" id="{DC8B8B0F-2A39-4CBA-B731-04D09B582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44" y="807232"/>
              <a:ext cx="328136" cy="342099"/>
            </a:xfrm>
            <a:prstGeom prst="rect">
              <a:avLst/>
            </a:prstGeom>
          </p:spPr>
        </p:pic>
      </p:grpSp>
      <p:sp>
        <p:nvSpPr>
          <p:cNvPr id="32" name="Rounded Rectangular Callout 18">
            <a:extLst>
              <a:ext uri="{FF2B5EF4-FFF2-40B4-BE49-F238E27FC236}">
                <a16:creationId xmlns:a16="http://schemas.microsoft.com/office/drawing/2014/main" id="{2FA21867-0719-4CE2-9240-5A8D200DD399}"/>
              </a:ext>
            </a:extLst>
          </p:cNvPr>
          <p:cNvSpPr/>
          <p:nvPr/>
        </p:nvSpPr>
        <p:spPr>
          <a:xfrm>
            <a:off x="136637" y="1815329"/>
            <a:ext cx="2244437" cy="4429155"/>
          </a:xfrm>
          <a:prstGeom prst="wedgeRoundRectCallout">
            <a:avLst>
              <a:gd name="adj1" fmla="val 78076"/>
              <a:gd name="adj2" fmla="val -7045"/>
              <a:gd name="adj3" fmla="val 16667"/>
            </a:avLst>
          </a:prstGeom>
          <a:solidFill>
            <a:srgbClr val="FFB3B3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8D16581-CC4A-492D-9FE8-81493139076B}"/>
              </a:ext>
            </a:extLst>
          </p:cNvPr>
          <p:cNvSpPr txBox="1">
            <a:spLocks/>
          </p:cNvSpPr>
          <p:nvPr/>
        </p:nvSpPr>
        <p:spPr>
          <a:xfrm>
            <a:off x="427781" y="2540197"/>
            <a:ext cx="1944093" cy="2053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同學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的面部表情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8130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73" y="1202398"/>
            <a:ext cx="2128331" cy="5498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10" y="1304329"/>
            <a:ext cx="3646602" cy="5294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63" y="1216800"/>
            <a:ext cx="1662706" cy="880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83" y="1298569"/>
            <a:ext cx="1602839" cy="814950"/>
          </a:xfrm>
          <a:prstGeom prst="rect">
            <a:avLst/>
          </a:prstGeom>
        </p:spPr>
      </p:pic>
      <p:sp>
        <p:nvSpPr>
          <p:cNvPr id="21" name="Explosion 1 20"/>
          <p:cNvSpPr/>
          <p:nvPr/>
        </p:nvSpPr>
        <p:spPr>
          <a:xfrm>
            <a:off x="3874122" y="4097630"/>
            <a:ext cx="2604178" cy="2606675"/>
          </a:xfrm>
          <a:prstGeom prst="irregularSeal1">
            <a:avLst/>
          </a:prstGeom>
          <a:solidFill>
            <a:srgbClr val="FFD966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682">
            <a:off x="4238598" y="4526235"/>
            <a:ext cx="2203487" cy="2135338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CD2B1E1-5B4D-44B0-A179-D90763BD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熱身遊戲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3CF56A1D-3309-42A0-9573-D1D3AE60E187}"/>
              </a:ext>
            </a:extLst>
          </p:cNvPr>
          <p:cNvSpPr/>
          <p:nvPr/>
        </p:nvSpPr>
        <p:spPr>
          <a:xfrm>
            <a:off x="3383469" y="3134013"/>
            <a:ext cx="615772" cy="574449"/>
          </a:xfrm>
          <a:prstGeom prst="ellipse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33C6D7FE-AF6F-4649-BDF1-C279D84373ED}"/>
              </a:ext>
            </a:extLst>
          </p:cNvPr>
          <p:cNvSpPr/>
          <p:nvPr/>
        </p:nvSpPr>
        <p:spPr>
          <a:xfrm>
            <a:off x="6459093" y="3228303"/>
            <a:ext cx="615772" cy="574449"/>
          </a:xfrm>
          <a:prstGeom prst="ellipse">
            <a:avLst/>
          </a:prstGeom>
          <a:solidFill>
            <a:srgbClr val="2D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415388" y="3095138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12991" y="3218273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BD75095-AA86-4C10-B4D3-F93C8DD910D4}"/>
              </a:ext>
            </a:extLst>
          </p:cNvPr>
          <p:cNvSpPr/>
          <p:nvPr/>
        </p:nvSpPr>
        <p:spPr>
          <a:xfrm>
            <a:off x="8633636" y="0"/>
            <a:ext cx="3558363" cy="2850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F9169BBC-DBA6-4605-B832-68872BC32F98}"/>
              </a:ext>
            </a:extLst>
          </p:cNvPr>
          <p:cNvSpPr txBox="1">
            <a:spLocks/>
          </p:cNvSpPr>
          <p:nvPr/>
        </p:nvSpPr>
        <p:spPr>
          <a:xfrm>
            <a:off x="9005018" y="1936740"/>
            <a:ext cx="3050345" cy="811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zh-TW" altLang="en-US" sz="3600" b="1" dirty="0">
                <a:solidFill>
                  <a:srgbClr val="FF8F8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肢體語言線索</a:t>
            </a:r>
            <a:endParaRPr lang="zh-TW" altLang="zh-HK" sz="3600" b="1" dirty="0">
              <a:solidFill>
                <a:srgbClr val="FF8F8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44" name="Group 6">
            <a:extLst>
              <a:ext uri="{FF2B5EF4-FFF2-40B4-BE49-F238E27FC236}">
                <a16:creationId xmlns:a16="http://schemas.microsoft.com/office/drawing/2014/main" id="{BB0B408D-E0A0-405A-B8B4-708F74FFF76B}"/>
              </a:ext>
            </a:extLst>
          </p:cNvPr>
          <p:cNvGrpSpPr/>
          <p:nvPr/>
        </p:nvGrpSpPr>
        <p:grpSpPr>
          <a:xfrm>
            <a:off x="9244797" y="271264"/>
            <a:ext cx="2343082" cy="1665476"/>
            <a:chOff x="166216" y="154835"/>
            <a:chExt cx="1415648" cy="1034970"/>
          </a:xfrm>
        </p:grpSpPr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D256A5ED-0EB1-4548-B230-690EF89F0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16" y="154835"/>
              <a:ext cx="1415648" cy="1034970"/>
            </a:xfrm>
            <a:prstGeom prst="rect">
              <a:avLst/>
            </a:prstGeom>
          </p:spPr>
        </p:pic>
        <p:pic>
          <p:nvPicPr>
            <p:cNvPr id="46" name="Picture 15">
              <a:extLst>
                <a:ext uri="{FF2B5EF4-FFF2-40B4-BE49-F238E27FC236}">
                  <a16:creationId xmlns:a16="http://schemas.microsoft.com/office/drawing/2014/main" id="{DC8B8B0F-2A39-4CBA-B731-04D09B582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44" y="807232"/>
              <a:ext cx="328136" cy="342099"/>
            </a:xfrm>
            <a:prstGeom prst="rect">
              <a:avLst/>
            </a:prstGeom>
          </p:spPr>
        </p:pic>
      </p:grpSp>
      <p:sp>
        <p:nvSpPr>
          <p:cNvPr id="23" name="Rounded Rectangular Callout 18">
            <a:extLst>
              <a:ext uri="{FF2B5EF4-FFF2-40B4-BE49-F238E27FC236}">
                <a16:creationId xmlns:a16="http://schemas.microsoft.com/office/drawing/2014/main" id="{744F05D2-962E-4C85-8594-EBFA0B0971AB}"/>
              </a:ext>
            </a:extLst>
          </p:cNvPr>
          <p:cNvSpPr/>
          <p:nvPr/>
        </p:nvSpPr>
        <p:spPr>
          <a:xfrm>
            <a:off x="9037374" y="3077956"/>
            <a:ext cx="2244437" cy="2814595"/>
          </a:xfrm>
          <a:prstGeom prst="wedgeRoundRectCallout">
            <a:avLst>
              <a:gd name="adj1" fmla="val -83832"/>
              <a:gd name="adj2" fmla="val -7650"/>
              <a:gd name="adj3" fmla="val 16667"/>
            </a:avLst>
          </a:prstGeom>
          <a:solidFill>
            <a:srgbClr val="2DC8FF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33BF9B9-E1F0-428C-A32C-E1E5283320B1}"/>
              </a:ext>
            </a:extLst>
          </p:cNvPr>
          <p:cNvSpPr txBox="1">
            <a:spLocks/>
          </p:cNvSpPr>
          <p:nvPr/>
        </p:nvSpPr>
        <p:spPr>
          <a:xfrm>
            <a:off x="9311051" y="3838983"/>
            <a:ext cx="1944093" cy="2053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同學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的面部表情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7" name="Picture 12">
            <a:extLst>
              <a:ext uri="{FF2B5EF4-FFF2-40B4-BE49-F238E27FC236}">
                <a16:creationId xmlns:a16="http://schemas.microsoft.com/office/drawing/2014/main" id="{3B594BB6-8E56-4982-81FA-8CB32F371F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53" y="2344533"/>
            <a:ext cx="966995" cy="365662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1E228EC2-7202-457F-8E53-113FBDA862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70" y="1886288"/>
            <a:ext cx="1498068" cy="62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1B5CB75-AF53-4B86-943B-489C7129A1A3}"/>
              </a:ext>
            </a:extLst>
          </p:cNvPr>
          <p:cNvSpPr/>
          <p:nvPr/>
        </p:nvSpPr>
        <p:spPr>
          <a:xfrm>
            <a:off x="524219" y="3278009"/>
            <a:ext cx="10748832" cy="2140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熱身遊戲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06223E-3745-40B6-ABFB-E56B8C8527F1}"/>
              </a:ext>
            </a:extLst>
          </p:cNvPr>
          <p:cNvSpPr txBox="1">
            <a:spLocks/>
          </p:cNvSpPr>
          <p:nvPr/>
        </p:nvSpPr>
        <p:spPr>
          <a:xfrm>
            <a:off x="585980" y="3770315"/>
            <a:ext cx="10523298" cy="1197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54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同學</a:t>
            </a:r>
            <a:r>
              <a:rPr lang="en-US" altLang="zh-TW" sz="54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A/ B </a:t>
            </a:r>
            <a:r>
              <a:rPr lang="zh-TW" altLang="en-US" sz="54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感到         ，因為            。</a:t>
            </a:r>
            <a:endParaRPr lang="en-US" altLang="zh-TW" sz="5400" b="1" dirty="0">
              <a:solidFill>
                <a:srgbClr val="00B0F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061E9B-F693-4BCD-A090-0F7CE39F45C7}"/>
              </a:ext>
            </a:extLst>
          </p:cNvPr>
          <p:cNvSpPr txBox="1">
            <a:spLocks/>
          </p:cNvSpPr>
          <p:nvPr/>
        </p:nvSpPr>
        <p:spPr>
          <a:xfrm>
            <a:off x="2573521" y="1773942"/>
            <a:ext cx="8342987" cy="742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同學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有甚麼情緒呢？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B44E9E-D8D3-477C-B175-B7ECCA3AEA2E}"/>
              </a:ext>
            </a:extLst>
          </p:cNvPr>
          <p:cNvSpPr/>
          <p:nvPr/>
        </p:nvSpPr>
        <p:spPr>
          <a:xfrm>
            <a:off x="5052255" y="3781813"/>
            <a:ext cx="1692760" cy="9331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C62FAFA-FA69-47C2-8058-23A6BD0BA224}"/>
              </a:ext>
            </a:extLst>
          </p:cNvPr>
          <p:cNvSpPr/>
          <p:nvPr/>
        </p:nvSpPr>
        <p:spPr>
          <a:xfrm>
            <a:off x="8770304" y="3801748"/>
            <a:ext cx="1692760" cy="9331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8D218E73-9597-4CA7-9F57-D769C3855E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5" b="48615"/>
          <a:stretch/>
        </p:blipFill>
        <p:spPr>
          <a:xfrm flipH="1">
            <a:off x="413155" y="1207798"/>
            <a:ext cx="2275453" cy="195593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9EDA71C-A1E9-4E28-B228-EE5BD925D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44" y="422356"/>
            <a:ext cx="4564007" cy="247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3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2608DAA-6C96-4A27-B306-8611C95295A4}"/>
              </a:ext>
            </a:extLst>
          </p:cNvPr>
          <p:cNvGrpSpPr/>
          <p:nvPr/>
        </p:nvGrpSpPr>
        <p:grpSpPr>
          <a:xfrm>
            <a:off x="189322" y="339105"/>
            <a:ext cx="11846379" cy="1494211"/>
            <a:chOff x="189322" y="339105"/>
            <a:chExt cx="11846379" cy="1494211"/>
          </a:xfrm>
        </p:grpSpPr>
        <p:sp>
          <p:nvSpPr>
            <p:cNvPr id="12" name="Rounded Rectangle 11"/>
            <p:cNvSpPr/>
            <p:nvPr/>
          </p:nvSpPr>
          <p:spPr>
            <a:xfrm>
              <a:off x="189322" y="339105"/>
              <a:ext cx="11846379" cy="7973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id="{A6DC9C87-84C1-4093-A15E-D31DEE8ACDEF}"/>
                </a:ext>
              </a:extLst>
            </p:cNvPr>
            <p:cNvSpPr/>
            <p:nvPr/>
          </p:nvSpPr>
          <p:spPr>
            <a:xfrm flipV="1">
              <a:off x="2121944" y="1090536"/>
              <a:ext cx="425644" cy="742780"/>
            </a:xfrm>
            <a:prstGeom prst="triangle">
              <a:avLst>
                <a:gd name="adj" fmla="val 967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10" y="1304329"/>
            <a:ext cx="3646602" cy="52943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73" y="1202398"/>
            <a:ext cx="2128331" cy="5498189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0" y="471561"/>
            <a:ext cx="11846380" cy="742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「同學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TW" altLang="en-US" sz="32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感到</a:t>
            </a:r>
            <a:r>
              <a:rPr lang="zh-TW" altLang="en-US" sz="3200" b="1" dirty="0">
                <a:solidFill>
                  <a:srgbClr val="FF99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驚慌</a:t>
            </a:r>
            <a:r>
              <a:rPr lang="en-US" altLang="zh-TW" sz="3200" b="1" dirty="0">
                <a:solidFill>
                  <a:srgbClr val="FF99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3200" b="1" dirty="0">
                <a:solidFill>
                  <a:srgbClr val="FF99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害怕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2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因為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青蛙突然跳出來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青蛙看起來有毒。」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Explosion 1 20"/>
          <p:cNvSpPr/>
          <p:nvPr/>
        </p:nvSpPr>
        <p:spPr>
          <a:xfrm>
            <a:off x="3874122" y="4097630"/>
            <a:ext cx="2604178" cy="2606675"/>
          </a:xfrm>
          <a:prstGeom prst="irregularSeal1">
            <a:avLst/>
          </a:prstGeom>
          <a:solidFill>
            <a:srgbClr val="FFD966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682">
            <a:off x="4238598" y="4526235"/>
            <a:ext cx="2203487" cy="2135338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19B61639-0062-4271-B808-E3C69FC1B143}"/>
              </a:ext>
            </a:extLst>
          </p:cNvPr>
          <p:cNvGrpSpPr/>
          <p:nvPr/>
        </p:nvGrpSpPr>
        <p:grpSpPr>
          <a:xfrm>
            <a:off x="7462616" y="3818507"/>
            <a:ext cx="4726343" cy="2422215"/>
            <a:chOff x="374267" y="1305091"/>
            <a:chExt cx="10549640" cy="5228945"/>
          </a:xfrm>
        </p:grpSpPr>
        <p:pic>
          <p:nvPicPr>
            <p:cNvPr id="27" name="Picture 1">
              <a:extLst>
                <a:ext uri="{FF2B5EF4-FFF2-40B4-BE49-F238E27FC236}">
                  <a16:creationId xmlns:a16="http://schemas.microsoft.com/office/drawing/2014/main" id="{D681A779-566E-497D-8C23-7D1615106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156" y="1305091"/>
              <a:ext cx="3401457" cy="2378926"/>
            </a:xfrm>
            <a:prstGeom prst="rect">
              <a:avLst/>
            </a:prstGeom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6D144C6B-E51C-4A74-99FE-F0257B50E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27256" y="1305091"/>
              <a:ext cx="3398381" cy="2378926"/>
            </a:xfrm>
            <a:prstGeom prst="rect">
              <a:avLst/>
            </a:prstGeom>
          </p:spPr>
        </p:pic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AF87AF8A-AB45-4499-8394-FAFA9CC4E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32495" y="4120479"/>
              <a:ext cx="3393142" cy="2379565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B38047D3-9313-4BF7-A774-AA382239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2371" y="1305091"/>
              <a:ext cx="3430765" cy="2378926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1C9BFAE7-EC00-413A-B4EA-6CF6D7725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4267" y="4098896"/>
              <a:ext cx="3528605" cy="243514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35D662B1-21BB-40E2-AA73-D7B2B53B9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02371" y="4098896"/>
              <a:ext cx="3521536" cy="2435140"/>
            </a:xfrm>
            <a:prstGeom prst="rect">
              <a:avLst/>
            </a:prstGeom>
          </p:spPr>
        </p:pic>
      </p:grpSp>
      <p:sp>
        <p:nvSpPr>
          <p:cNvPr id="40" name="橢圓 39">
            <a:extLst>
              <a:ext uri="{FF2B5EF4-FFF2-40B4-BE49-F238E27FC236}">
                <a16:creationId xmlns:a16="http://schemas.microsoft.com/office/drawing/2014/main" id="{AFF812A7-627C-4720-9E7D-83D18155D7AE}"/>
              </a:ext>
            </a:extLst>
          </p:cNvPr>
          <p:cNvSpPr/>
          <p:nvPr/>
        </p:nvSpPr>
        <p:spPr>
          <a:xfrm>
            <a:off x="3374444" y="3096625"/>
            <a:ext cx="615772" cy="574449"/>
          </a:xfrm>
          <a:prstGeom prst="ellipse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415388" y="3095138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174DCDE3-9982-4B52-9E12-C32953A0AFB3}"/>
              </a:ext>
            </a:extLst>
          </p:cNvPr>
          <p:cNvSpPr/>
          <p:nvPr/>
        </p:nvSpPr>
        <p:spPr>
          <a:xfrm>
            <a:off x="6458399" y="3236222"/>
            <a:ext cx="615772" cy="574449"/>
          </a:xfrm>
          <a:prstGeom prst="ellipse">
            <a:avLst/>
          </a:prstGeom>
          <a:solidFill>
            <a:srgbClr val="2D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12991" y="3218273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FD832E1-8384-462D-9E9E-8054A1D888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9729" y="2647740"/>
            <a:ext cx="1607351" cy="10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933A465-5F4B-4458-94B3-0D11BD32A3A0}"/>
              </a:ext>
            </a:extLst>
          </p:cNvPr>
          <p:cNvGrpSpPr/>
          <p:nvPr/>
        </p:nvGrpSpPr>
        <p:grpSpPr>
          <a:xfrm>
            <a:off x="7260442" y="274258"/>
            <a:ext cx="4887819" cy="2820880"/>
            <a:chOff x="7260442" y="274258"/>
            <a:chExt cx="4887819" cy="2820880"/>
          </a:xfrm>
        </p:grpSpPr>
        <p:sp>
          <p:nvSpPr>
            <p:cNvPr id="31" name="Rounded Rectangle 30"/>
            <p:cNvSpPr/>
            <p:nvPr/>
          </p:nvSpPr>
          <p:spPr>
            <a:xfrm>
              <a:off x="7765576" y="274258"/>
              <a:ext cx="4382685" cy="2820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等腰三角形 39">
              <a:extLst>
                <a:ext uri="{FF2B5EF4-FFF2-40B4-BE49-F238E27FC236}">
                  <a16:creationId xmlns:a16="http://schemas.microsoft.com/office/drawing/2014/main" id="{D04DA23D-103F-4900-95E4-39F9C8939D8A}"/>
                </a:ext>
              </a:extLst>
            </p:cNvPr>
            <p:cNvSpPr/>
            <p:nvPr/>
          </p:nvSpPr>
          <p:spPr>
            <a:xfrm rot="16200000">
              <a:off x="7355506" y="2233991"/>
              <a:ext cx="425644" cy="615772"/>
            </a:xfrm>
            <a:prstGeom prst="triangle">
              <a:avLst>
                <a:gd name="adj" fmla="val 967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10" y="1304329"/>
            <a:ext cx="3646602" cy="52943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73" y="1202398"/>
            <a:ext cx="2128331" cy="5498189"/>
          </a:xfrm>
          <a:prstGeom prst="rect">
            <a:avLst/>
          </a:prstGeom>
        </p:spPr>
      </p:pic>
      <p:sp>
        <p:nvSpPr>
          <p:cNvPr id="21" name="Explosion 1 20"/>
          <p:cNvSpPr/>
          <p:nvPr/>
        </p:nvSpPr>
        <p:spPr>
          <a:xfrm>
            <a:off x="3874122" y="4097630"/>
            <a:ext cx="2604178" cy="2606675"/>
          </a:xfrm>
          <a:prstGeom prst="irregularSeal1">
            <a:avLst/>
          </a:prstGeom>
          <a:solidFill>
            <a:srgbClr val="FFD966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682">
            <a:off x="4238598" y="4526235"/>
            <a:ext cx="2203487" cy="2135338"/>
          </a:xfrm>
          <a:prstGeom prst="rect">
            <a:avLst/>
          </a:prstGeom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7915701" y="654133"/>
            <a:ext cx="4082434" cy="2418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「同學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</a:t>
            </a:r>
            <a:r>
              <a:rPr lang="zh-TW" altLang="en-US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感到</a:t>
            </a:r>
            <a:r>
              <a:rPr lang="zh-TW" altLang="en-US" b="1" dirty="0">
                <a:solidFill>
                  <a:srgbClr val="FF99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好奇</a:t>
            </a:r>
            <a:r>
              <a:rPr lang="en-US" altLang="zh-TW" b="1" dirty="0">
                <a:solidFill>
                  <a:srgbClr val="FF99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b="1" dirty="0">
                <a:solidFill>
                  <a:srgbClr val="FF99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興奮</a:t>
            </a:r>
            <a:r>
              <a:rPr lang="en-US" altLang="zh-TW" b="1" dirty="0">
                <a:solidFill>
                  <a:srgbClr val="FF99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b="1" dirty="0">
                <a:solidFill>
                  <a:srgbClr val="FF99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快樂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b="1" dirty="0">
                <a:solidFill>
                  <a:srgbClr val="2DC8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因為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他從未看過色彩繽紛的青蛙，覺得非常新奇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因為他很喜歡昆蟲。」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9B61639-0062-4271-B808-E3C69FC1B143}"/>
              </a:ext>
            </a:extLst>
          </p:cNvPr>
          <p:cNvGrpSpPr/>
          <p:nvPr/>
        </p:nvGrpSpPr>
        <p:grpSpPr>
          <a:xfrm>
            <a:off x="7421918" y="4238015"/>
            <a:ext cx="4726343" cy="2422215"/>
            <a:chOff x="374267" y="1305091"/>
            <a:chExt cx="10549640" cy="5228945"/>
          </a:xfrm>
        </p:grpSpPr>
        <p:pic>
          <p:nvPicPr>
            <p:cNvPr id="27" name="Picture 1">
              <a:extLst>
                <a:ext uri="{FF2B5EF4-FFF2-40B4-BE49-F238E27FC236}">
                  <a16:creationId xmlns:a16="http://schemas.microsoft.com/office/drawing/2014/main" id="{D681A779-566E-497D-8C23-7D1615106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156" y="1305091"/>
              <a:ext cx="3401457" cy="2378926"/>
            </a:xfrm>
            <a:prstGeom prst="rect">
              <a:avLst/>
            </a:prstGeom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6D144C6B-E51C-4A74-99FE-F0257B50E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27256" y="1305091"/>
              <a:ext cx="3398381" cy="2378926"/>
            </a:xfrm>
            <a:prstGeom prst="rect">
              <a:avLst/>
            </a:prstGeom>
          </p:spPr>
        </p:pic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AF87AF8A-AB45-4499-8394-FAFA9CC4E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32495" y="4120479"/>
              <a:ext cx="3393142" cy="2379565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B38047D3-9313-4BF7-A774-AA382239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2371" y="1305091"/>
              <a:ext cx="3430765" cy="2378926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1C9BFAE7-EC00-413A-B4EA-6CF6D7725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4267" y="4098896"/>
              <a:ext cx="3528605" cy="243514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35D662B1-21BB-40E2-AA73-D7B2B53B9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02371" y="4098896"/>
              <a:ext cx="3521536" cy="2435140"/>
            </a:xfrm>
            <a:prstGeom prst="rect">
              <a:avLst/>
            </a:prstGeom>
          </p:spPr>
        </p:pic>
      </p:grpSp>
      <p:sp>
        <p:nvSpPr>
          <p:cNvPr id="41" name="橢圓 40">
            <a:extLst>
              <a:ext uri="{FF2B5EF4-FFF2-40B4-BE49-F238E27FC236}">
                <a16:creationId xmlns:a16="http://schemas.microsoft.com/office/drawing/2014/main" id="{9E3C80B6-3579-48E6-8032-3955615FE70C}"/>
              </a:ext>
            </a:extLst>
          </p:cNvPr>
          <p:cNvSpPr/>
          <p:nvPr/>
        </p:nvSpPr>
        <p:spPr>
          <a:xfrm>
            <a:off x="3348713" y="3060860"/>
            <a:ext cx="615772" cy="574449"/>
          </a:xfrm>
          <a:prstGeom prst="ellipse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AC839674-F0CF-4D64-9B71-68663929F0D4}"/>
              </a:ext>
            </a:extLst>
          </p:cNvPr>
          <p:cNvSpPr/>
          <p:nvPr/>
        </p:nvSpPr>
        <p:spPr>
          <a:xfrm>
            <a:off x="6432668" y="3200457"/>
            <a:ext cx="615772" cy="574449"/>
          </a:xfrm>
          <a:prstGeom prst="ellipse">
            <a:avLst/>
          </a:prstGeom>
          <a:solidFill>
            <a:srgbClr val="2D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415388" y="3095138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12991" y="3218273"/>
            <a:ext cx="615772" cy="68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D05A7E8B-D464-4E1A-BF40-78ED107B65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031" y="3067248"/>
            <a:ext cx="1607351" cy="10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熱身遊戲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061E9B-F693-4BCD-A090-0F7CE39F45C7}"/>
              </a:ext>
            </a:extLst>
          </p:cNvPr>
          <p:cNvSpPr txBox="1">
            <a:spLocks/>
          </p:cNvSpPr>
          <p:nvPr/>
        </p:nvSpPr>
        <p:spPr>
          <a:xfrm>
            <a:off x="2676170" y="1773942"/>
            <a:ext cx="5051168" cy="859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當大家遇到上述情況時，你們會有甚麼情緒？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5B39F20-B2ED-405D-A377-8DA620DB7A05}"/>
              </a:ext>
            </a:extLst>
          </p:cNvPr>
          <p:cNvGrpSpPr/>
          <p:nvPr/>
        </p:nvGrpSpPr>
        <p:grpSpPr>
          <a:xfrm>
            <a:off x="524219" y="3278009"/>
            <a:ext cx="11273051" cy="2140152"/>
            <a:chOff x="524219" y="3278009"/>
            <a:chExt cx="11273051" cy="214015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21B5CB75-AF53-4B86-943B-489C7129A1A3}"/>
                </a:ext>
              </a:extLst>
            </p:cNvPr>
            <p:cNvSpPr/>
            <p:nvPr/>
          </p:nvSpPr>
          <p:spPr>
            <a:xfrm>
              <a:off x="524219" y="3278009"/>
              <a:ext cx="10748832" cy="2140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9406223E-3745-40B6-ABFB-E56B8C8527F1}"/>
                </a:ext>
              </a:extLst>
            </p:cNvPr>
            <p:cNvSpPr txBox="1">
              <a:spLocks/>
            </p:cNvSpPr>
            <p:nvPr/>
          </p:nvSpPr>
          <p:spPr>
            <a:xfrm>
              <a:off x="1273972" y="3851186"/>
              <a:ext cx="10523298" cy="119746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TW" altLang="en-US" sz="5400" b="1" dirty="0">
                  <a:solidFill>
                    <a:srgbClr val="00B0F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我感到         ，因為            。</a:t>
              </a:r>
              <a:endParaRPr lang="en-US" altLang="zh-TW" sz="54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DB44E9E-D8D3-477C-B175-B7ECCA3AEA2E}"/>
                </a:ext>
              </a:extLst>
            </p:cNvPr>
            <p:cNvSpPr/>
            <p:nvPr/>
          </p:nvSpPr>
          <p:spPr>
            <a:xfrm>
              <a:off x="3474719" y="3904982"/>
              <a:ext cx="1692760" cy="933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C62FAFA-FA69-47C2-8058-23A6BD0BA224}"/>
                </a:ext>
              </a:extLst>
            </p:cNvPr>
            <p:cNvSpPr/>
            <p:nvPr/>
          </p:nvSpPr>
          <p:spPr>
            <a:xfrm>
              <a:off x="7233711" y="3906747"/>
              <a:ext cx="1692760" cy="933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pic>
        <p:nvPicPr>
          <p:cNvPr id="19" name="Picture 20">
            <a:extLst>
              <a:ext uri="{FF2B5EF4-FFF2-40B4-BE49-F238E27FC236}">
                <a16:creationId xmlns:a16="http://schemas.microsoft.com/office/drawing/2014/main" id="{8D218E73-9597-4CA7-9F57-D769C3855E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5" b="48615"/>
          <a:stretch/>
        </p:blipFill>
        <p:spPr>
          <a:xfrm flipH="1">
            <a:off x="413155" y="1207798"/>
            <a:ext cx="2275453" cy="195593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700FB59-C627-4F92-A459-F3081A6A7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47" y="372662"/>
            <a:ext cx="4564007" cy="247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熱身遊戲小結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806954" y="1624899"/>
            <a:ext cx="9529238" cy="2638629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在同一個情境中，不同人可能感受到不同的情緒，其強度亦可能有所不同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沒有對與錯之分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尊重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自己及別人的情緒</a:t>
            </a:r>
            <a:endParaRPr lang="zh-TW" altLang="zh-HK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55730" y="1744243"/>
            <a:ext cx="199697" cy="224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06128" y="3046271"/>
            <a:ext cx="199697" cy="224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5032" y="4081734"/>
            <a:ext cx="2435860" cy="239113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04203" y="3804997"/>
            <a:ext cx="199697" cy="224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2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1">
            <a:extLst>
              <a:ext uri="{FF2B5EF4-FFF2-40B4-BE49-F238E27FC236}">
                <a16:creationId xmlns:a16="http://schemas.microsoft.com/office/drawing/2014/main" id="{D10DB4E5-6724-48BB-847B-E3AA6832E9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0894226-7200-432E-9B80-1AB307D59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44" y="0"/>
            <a:ext cx="7982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19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1582186" y="50134"/>
            <a:ext cx="8706879" cy="1241628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主題故事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61991" y="1165616"/>
            <a:ext cx="7763900" cy="5692384"/>
            <a:chOff x="1961991" y="1165616"/>
            <a:chExt cx="6947904" cy="5236317"/>
          </a:xfrm>
        </p:grpSpPr>
        <p:sp>
          <p:nvSpPr>
            <p:cNvPr id="6" name="Rectangle 5"/>
            <p:cNvSpPr/>
            <p:nvPr/>
          </p:nvSpPr>
          <p:spPr>
            <a:xfrm>
              <a:off x="1961991" y="1177038"/>
              <a:ext cx="6947904" cy="51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8273834" y="2273948"/>
              <a:ext cx="509954" cy="3974123"/>
            </a:xfrm>
            <a:custGeom>
              <a:avLst/>
              <a:gdLst>
                <a:gd name="connsiteX0" fmla="*/ 0 w 509954"/>
                <a:gd name="connsiteY0" fmla="*/ 0 h 3974123"/>
                <a:gd name="connsiteX1" fmla="*/ 0 w 509954"/>
                <a:gd name="connsiteY1" fmla="*/ 3974123 h 3974123"/>
                <a:gd name="connsiteX2" fmla="*/ 509954 w 509954"/>
                <a:gd name="connsiteY2" fmla="*/ 3938954 h 3974123"/>
                <a:gd name="connsiteX3" fmla="*/ 175846 w 509954"/>
                <a:gd name="connsiteY3" fmla="*/ 35170 h 3974123"/>
                <a:gd name="connsiteX4" fmla="*/ 0 w 509954"/>
                <a:gd name="connsiteY4" fmla="*/ 0 h 397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954" h="3974123">
                  <a:moveTo>
                    <a:pt x="0" y="0"/>
                  </a:moveTo>
                  <a:lnTo>
                    <a:pt x="0" y="3974123"/>
                  </a:lnTo>
                  <a:lnTo>
                    <a:pt x="509954" y="3938954"/>
                  </a:lnTo>
                  <a:lnTo>
                    <a:pt x="175846" y="35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 rot="5147516">
              <a:off x="5536215" y="-59899"/>
              <a:ext cx="317781" cy="3974123"/>
            </a:xfrm>
            <a:custGeom>
              <a:avLst/>
              <a:gdLst>
                <a:gd name="connsiteX0" fmla="*/ 0 w 509954"/>
                <a:gd name="connsiteY0" fmla="*/ 0 h 3974123"/>
                <a:gd name="connsiteX1" fmla="*/ 0 w 509954"/>
                <a:gd name="connsiteY1" fmla="*/ 3974123 h 3974123"/>
                <a:gd name="connsiteX2" fmla="*/ 509954 w 509954"/>
                <a:gd name="connsiteY2" fmla="*/ 3938954 h 3974123"/>
                <a:gd name="connsiteX3" fmla="*/ 175846 w 509954"/>
                <a:gd name="connsiteY3" fmla="*/ 35170 h 3974123"/>
                <a:gd name="connsiteX4" fmla="*/ 0 w 509954"/>
                <a:gd name="connsiteY4" fmla="*/ 0 h 397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954" h="3974123">
                  <a:moveTo>
                    <a:pt x="0" y="0"/>
                  </a:moveTo>
                  <a:lnTo>
                    <a:pt x="0" y="3974123"/>
                  </a:lnTo>
                  <a:lnTo>
                    <a:pt x="509954" y="3938954"/>
                  </a:lnTo>
                  <a:lnTo>
                    <a:pt x="175846" y="35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13513" y="1768271"/>
              <a:ext cx="2262349" cy="32622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992" y="1527973"/>
              <a:ext cx="1937336" cy="487396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64" y="2100469"/>
              <a:ext cx="1143222" cy="42260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9" t="-5876" r="562" b="5876"/>
            <a:stretch/>
          </p:blipFill>
          <p:spPr>
            <a:xfrm>
              <a:off x="1983197" y="2448690"/>
              <a:ext cx="4904644" cy="3930613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21294841">
              <a:off x="3474606" y="1317477"/>
              <a:ext cx="3184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SetoFont" panose="02000600000000000000" pitchFamily="2" charset="-128"/>
                </a:rPr>
                <a:t>學校旅行日一起去餵羊駝！</a:t>
              </a:r>
              <a:endPara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3973" y="1165616"/>
              <a:ext cx="1209566" cy="1197707"/>
            </a:xfrm>
            <a:prstGeom prst="rect">
              <a:avLst/>
            </a:prstGeom>
          </p:spPr>
        </p:pic>
        <p:sp>
          <p:nvSpPr>
            <p:cNvPr id="43" name="Freeform 42"/>
            <p:cNvSpPr/>
            <p:nvPr/>
          </p:nvSpPr>
          <p:spPr>
            <a:xfrm>
              <a:off x="8522820" y="2251881"/>
              <a:ext cx="354841" cy="1105468"/>
            </a:xfrm>
            <a:custGeom>
              <a:avLst/>
              <a:gdLst>
                <a:gd name="connsiteX0" fmla="*/ 0 w 354841"/>
                <a:gd name="connsiteY0" fmla="*/ 0 h 1105468"/>
                <a:gd name="connsiteX1" fmla="*/ 354841 w 354841"/>
                <a:gd name="connsiteY1" fmla="*/ 1105468 h 1105468"/>
                <a:gd name="connsiteX2" fmla="*/ 354841 w 354841"/>
                <a:gd name="connsiteY2" fmla="*/ 450376 h 1105468"/>
                <a:gd name="connsiteX3" fmla="*/ 81886 w 354841"/>
                <a:gd name="connsiteY3" fmla="*/ 27295 h 1105468"/>
                <a:gd name="connsiteX4" fmla="*/ 0 w 354841"/>
                <a:gd name="connsiteY4" fmla="*/ 0 h 110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841" h="1105468">
                  <a:moveTo>
                    <a:pt x="0" y="0"/>
                  </a:moveTo>
                  <a:lnTo>
                    <a:pt x="354841" y="1105468"/>
                  </a:lnTo>
                  <a:lnTo>
                    <a:pt x="354841" y="450376"/>
                  </a:lnTo>
                  <a:lnTo>
                    <a:pt x="81886" y="27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0"/>
          <a:stretch/>
        </p:blipFill>
        <p:spPr>
          <a:xfrm>
            <a:off x="6417257" y="2467640"/>
            <a:ext cx="2670901" cy="43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22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61991" y="1165616"/>
            <a:ext cx="7763900" cy="5692384"/>
            <a:chOff x="1961991" y="1165616"/>
            <a:chExt cx="6947904" cy="5236317"/>
          </a:xfrm>
        </p:grpSpPr>
        <p:sp>
          <p:nvSpPr>
            <p:cNvPr id="6" name="Rectangle 5"/>
            <p:cNvSpPr/>
            <p:nvPr/>
          </p:nvSpPr>
          <p:spPr>
            <a:xfrm>
              <a:off x="1961991" y="1177038"/>
              <a:ext cx="6947904" cy="51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8273834" y="2273948"/>
              <a:ext cx="509954" cy="3974123"/>
            </a:xfrm>
            <a:custGeom>
              <a:avLst/>
              <a:gdLst>
                <a:gd name="connsiteX0" fmla="*/ 0 w 509954"/>
                <a:gd name="connsiteY0" fmla="*/ 0 h 3974123"/>
                <a:gd name="connsiteX1" fmla="*/ 0 w 509954"/>
                <a:gd name="connsiteY1" fmla="*/ 3974123 h 3974123"/>
                <a:gd name="connsiteX2" fmla="*/ 509954 w 509954"/>
                <a:gd name="connsiteY2" fmla="*/ 3938954 h 3974123"/>
                <a:gd name="connsiteX3" fmla="*/ 175846 w 509954"/>
                <a:gd name="connsiteY3" fmla="*/ 35170 h 3974123"/>
                <a:gd name="connsiteX4" fmla="*/ 0 w 509954"/>
                <a:gd name="connsiteY4" fmla="*/ 0 h 397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954" h="3974123">
                  <a:moveTo>
                    <a:pt x="0" y="0"/>
                  </a:moveTo>
                  <a:lnTo>
                    <a:pt x="0" y="3974123"/>
                  </a:lnTo>
                  <a:lnTo>
                    <a:pt x="509954" y="3938954"/>
                  </a:lnTo>
                  <a:lnTo>
                    <a:pt x="175846" y="35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 rot="5147516">
              <a:off x="5536215" y="-59899"/>
              <a:ext cx="317781" cy="3974123"/>
            </a:xfrm>
            <a:custGeom>
              <a:avLst/>
              <a:gdLst>
                <a:gd name="connsiteX0" fmla="*/ 0 w 509954"/>
                <a:gd name="connsiteY0" fmla="*/ 0 h 3974123"/>
                <a:gd name="connsiteX1" fmla="*/ 0 w 509954"/>
                <a:gd name="connsiteY1" fmla="*/ 3974123 h 3974123"/>
                <a:gd name="connsiteX2" fmla="*/ 509954 w 509954"/>
                <a:gd name="connsiteY2" fmla="*/ 3938954 h 3974123"/>
                <a:gd name="connsiteX3" fmla="*/ 175846 w 509954"/>
                <a:gd name="connsiteY3" fmla="*/ 35170 h 3974123"/>
                <a:gd name="connsiteX4" fmla="*/ 0 w 509954"/>
                <a:gd name="connsiteY4" fmla="*/ 0 h 397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954" h="3974123">
                  <a:moveTo>
                    <a:pt x="0" y="0"/>
                  </a:moveTo>
                  <a:lnTo>
                    <a:pt x="0" y="3974123"/>
                  </a:lnTo>
                  <a:lnTo>
                    <a:pt x="509954" y="3938954"/>
                  </a:lnTo>
                  <a:lnTo>
                    <a:pt x="175846" y="35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13513" y="1768271"/>
              <a:ext cx="2262349" cy="32622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992" y="1527973"/>
              <a:ext cx="1937336" cy="487396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64" y="2100469"/>
              <a:ext cx="1143222" cy="42260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9" t="-5876" r="562" b="5876"/>
            <a:stretch/>
          </p:blipFill>
          <p:spPr>
            <a:xfrm>
              <a:off x="1983197" y="2448690"/>
              <a:ext cx="4904644" cy="3930613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21294841">
              <a:off x="3474606" y="1317477"/>
              <a:ext cx="3184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SetoFont" panose="02000600000000000000" pitchFamily="2" charset="-128"/>
                </a:rPr>
                <a:t>學校旅行日一起去餵羊駝！</a:t>
              </a:r>
              <a:endPara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3973" y="1165616"/>
              <a:ext cx="1209566" cy="1197707"/>
            </a:xfrm>
            <a:prstGeom prst="rect">
              <a:avLst/>
            </a:prstGeom>
          </p:spPr>
        </p:pic>
        <p:sp>
          <p:nvSpPr>
            <p:cNvPr id="43" name="Freeform 42"/>
            <p:cNvSpPr/>
            <p:nvPr/>
          </p:nvSpPr>
          <p:spPr>
            <a:xfrm>
              <a:off x="8522820" y="2251881"/>
              <a:ext cx="354841" cy="1105468"/>
            </a:xfrm>
            <a:custGeom>
              <a:avLst/>
              <a:gdLst>
                <a:gd name="connsiteX0" fmla="*/ 0 w 354841"/>
                <a:gd name="connsiteY0" fmla="*/ 0 h 1105468"/>
                <a:gd name="connsiteX1" fmla="*/ 354841 w 354841"/>
                <a:gd name="connsiteY1" fmla="*/ 1105468 h 1105468"/>
                <a:gd name="connsiteX2" fmla="*/ 354841 w 354841"/>
                <a:gd name="connsiteY2" fmla="*/ 450376 h 1105468"/>
                <a:gd name="connsiteX3" fmla="*/ 81886 w 354841"/>
                <a:gd name="connsiteY3" fmla="*/ 27295 h 1105468"/>
                <a:gd name="connsiteX4" fmla="*/ 0 w 354841"/>
                <a:gd name="connsiteY4" fmla="*/ 0 h 110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841" h="1105468">
                  <a:moveTo>
                    <a:pt x="0" y="0"/>
                  </a:moveTo>
                  <a:lnTo>
                    <a:pt x="354841" y="1105468"/>
                  </a:lnTo>
                  <a:lnTo>
                    <a:pt x="354841" y="450376"/>
                  </a:lnTo>
                  <a:lnTo>
                    <a:pt x="81886" y="27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0"/>
          <a:stretch/>
        </p:blipFill>
        <p:spPr>
          <a:xfrm>
            <a:off x="6417257" y="2467640"/>
            <a:ext cx="2670901" cy="4335051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FBE9D645-B366-4CD9-B175-1D1FD9F28548}"/>
              </a:ext>
            </a:extLst>
          </p:cNvPr>
          <p:cNvGrpSpPr/>
          <p:nvPr/>
        </p:nvGrpSpPr>
        <p:grpSpPr>
          <a:xfrm>
            <a:off x="647049" y="5334317"/>
            <a:ext cx="11244921" cy="1513179"/>
            <a:chOff x="524219" y="3904981"/>
            <a:chExt cx="11244921" cy="1513179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B441E35-E204-41FB-AD09-B5364453FD36}"/>
                </a:ext>
              </a:extLst>
            </p:cNvPr>
            <p:cNvSpPr/>
            <p:nvPr/>
          </p:nvSpPr>
          <p:spPr>
            <a:xfrm>
              <a:off x="524219" y="3904981"/>
              <a:ext cx="10748832" cy="1513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85D963B0-3FA1-4DA3-A5F1-BA5153F33776}"/>
                </a:ext>
              </a:extLst>
            </p:cNvPr>
            <p:cNvSpPr txBox="1">
              <a:spLocks/>
            </p:cNvSpPr>
            <p:nvPr/>
          </p:nvSpPr>
          <p:spPr>
            <a:xfrm>
              <a:off x="673289" y="4165688"/>
              <a:ext cx="11095851" cy="119746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TW" altLang="en-US" sz="5400" b="1" dirty="0">
                  <a:solidFill>
                    <a:srgbClr val="00B0F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同學們感到         ，因為            。</a:t>
              </a:r>
              <a:endParaRPr lang="en-US" altLang="zh-TW" sz="54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1BB84AE-47AE-4F3E-85FC-E26B7EC369E1}"/>
                </a:ext>
              </a:extLst>
            </p:cNvPr>
            <p:cNvSpPr/>
            <p:nvPr/>
          </p:nvSpPr>
          <p:spPr>
            <a:xfrm>
              <a:off x="4263092" y="4274879"/>
              <a:ext cx="1692760" cy="9331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5108BC3B-A5C0-4805-9A1C-258EC569668B}"/>
                </a:ext>
              </a:extLst>
            </p:cNvPr>
            <p:cNvSpPr/>
            <p:nvPr/>
          </p:nvSpPr>
          <p:spPr>
            <a:xfrm>
              <a:off x="7943945" y="4250082"/>
              <a:ext cx="1692760" cy="9331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5001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455" y="928256"/>
            <a:ext cx="7801690" cy="5798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t="-5876" r="562" b="5876"/>
          <a:stretch/>
        </p:blipFill>
        <p:spPr>
          <a:xfrm>
            <a:off x="2305295" y="1114647"/>
            <a:ext cx="2641916" cy="2175207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4947212" y="1767062"/>
            <a:ext cx="3633257" cy="1357451"/>
            <a:chOff x="6695275" y="2080770"/>
            <a:chExt cx="3805844" cy="1541696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275" y="2080770"/>
              <a:ext cx="647085" cy="1328227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768" y="2080770"/>
              <a:ext cx="647085" cy="1328227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9684" y="2099234"/>
              <a:ext cx="647085" cy="132822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726" y="2091067"/>
              <a:ext cx="647085" cy="132822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0642" y="2122724"/>
              <a:ext cx="647085" cy="1328227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9723" y="2116052"/>
              <a:ext cx="647085" cy="1328227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87" y="2109380"/>
              <a:ext cx="647085" cy="1328227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6452" y="2122723"/>
              <a:ext cx="647085" cy="1328227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4034" y="2294239"/>
              <a:ext cx="647085" cy="1328227"/>
            </a:xfrm>
            <a:prstGeom prst="rect">
              <a:avLst/>
            </a:prstGeom>
          </p:spPr>
        </p:pic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44" y="2417179"/>
            <a:ext cx="716955" cy="151193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68" y="2677943"/>
            <a:ext cx="716955" cy="151193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3" y="2823729"/>
            <a:ext cx="716955" cy="151193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83" y="2934928"/>
            <a:ext cx="716955" cy="151193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005" y="2958388"/>
            <a:ext cx="716955" cy="151193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81" y="3062674"/>
            <a:ext cx="716955" cy="151193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89" y="3091159"/>
            <a:ext cx="716955" cy="151193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91" y="3107127"/>
            <a:ext cx="716955" cy="151193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72" y="3107127"/>
            <a:ext cx="716955" cy="151193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20" y="3135271"/>
            <a:ext cx="716955" cy="151193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22" y="3248465"/>
            <a:ext cx="716955" cy="151193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55" y="3294174"/>
            <a:ext cx="716955" cy="151193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63" y="3389107"/>
            <a:ext cx="716955" cy="151193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088" y="3554947"/>
            <a:ext cx="716955" cy="151193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27" y="4003056"/>
            <a:ext cx="716955" cy="151193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75" y="4306586"/>
            <a:ext cx="716955" cy="151193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03" y="4419433"/>
            <a:ext cx="716955" cy="151193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59" y="4463886"/>
            <a:ext cx="716955" cy="151193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94" y="4561252"/>
            <a:ext cx="716955" cy="151193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23" y="4574187"/>
            <a:ext cx="716955" cy="151193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98" y="4601680"/>
            <a:ext cx="716955" cy="1511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9111" y="1161293"/>
            <a:ext cx="2666009" cy="42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排隊餵羊駝的同學們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7177" flipH="1" flipV="1">
            <a:off x="5454806" y="1360333"/>
            <a:ext cx="671986" cy="46720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03898" flipV="1">
            <a:off x="7038582" y="6152639"/>
            <a:ext cx="842509" cy="479990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5057435" y="6223900"/>
            <a:ext cx="2273650" cy="42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排在龍尾的小明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11" y="961595"/>
            <a:ext cx="1196099" cy="1216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38" y="2439446"/>
            <a:ext cx="2012732" cy="426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1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455" y="928256"/>
            <a:ext cx="7801690" cy="5798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t="-5876" r="562" b="5876"/>
          <a:stretch/>
        </p:blipFill>
        <p:spPr>
          <a:xfrm>
            <a:off x="2305295" y="1114647"/>
            <a:ext cx="2641916" cy="2175207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4947212" y="1767062"/>
            <a:ext cx="3633257" cy="1357451"/>
            <a:chOff x="6695275" y="2080770"/>
            <a:chExt cx="3805844" cy="1541696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275" y="2080770"/>
              <a:ext cx="647085" cy="1328227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768" y="2080770"/>
              <a:ext cx="647085" cy="1328227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9684" y="2099234"/>
              <a:ext cx="647085" cy="132822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726" y="2091067"/>
              <a:ext cx="647085" cy="132822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0642" y="2122724"/>
              <a:ext cx="647085" cy="1328227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9723" y="2116052"/>
              <a:ext cx="647085" cy="1328227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87" y="2109380"/>
              <a:ext cx="647085" cy="1328227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6452" y="2122723"/>
              <a:ext cx="647085" cy="1328227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4034" y="2294239"/>
              <a:ext cx="647085" cy="1328227"/>
            </a:xfrm>
            <a:prstGeom prst="rect">
              <a:avLst/>
            </a:prstGeom>
          </p:spPr>
        </p:pic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44" y="2417179"/>
            <a:ext cx="716955" cy="151193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68" y="2677943"/>
            <a:ext cx="716955" cy="151193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3" y="2823729"/>
            <a:ext cx="716955" cy="151193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83" y="2934928"/>
            <a:ext cx="716955" cy="151193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005" y="2958388"/>
            <a:ext cx="716955" cy="151193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81" y="3062674"/>
            <a:ext cx="716955" cy="151193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89" y="3091159"/>
            <a:ext cx="716955" cy="151193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91" y="3107127"/>
            <a:ext cx="716955" cy="151193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72" y="3107127"/>
            <a:ext cx="716955" cy="151193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20" y="3135271"/>
            <a:ext cx="716955" cy="151193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22" y="3248465"/>
            <a:ext cx="716955" cy="151193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55" y="3294174"/>
            <a:ext cx="716955" cy="151193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63" y="3389107"/>
            <a:ext cx="716955" cy="151193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088" y="3554947"/>
            <a:ext cx="716955" cy="151193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27" y="4003056"/>
            <a:ext cx="716955" cy="151193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75" y="4306586"/>
            <a:ext cx="716955" cy="151193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03" y="4419433"/>
            <a:ext cx="716955" cy="151193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59" y="4463886"/>
            <a:ext cx="716955" cy="151193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94" y="4561252"/>
            <a:ext cx="716955" cy="151193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23" y="4574187"/>
            <a:ext cx="716955" cy="151193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98" y="4601680"/>
            <a:ext cx="716955" cy="1511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9111" y="1161293"/>
            <a:ext cx="2666009" cy="42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排隊餵羊駝的同學們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7177" flipH="1" flipV="1">
            <a:off x="5454806" y="1360333"/>
            <a:ext cx="671986" cy="46720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03898" flipV="1">
            <a:off x="7038582" y="6152639"/>
            <a:ext cx="842509" cy="479990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5057435" y="6223900"/>
            <a:ext cx="2273650" cy="42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排在龍尾的小明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11" y="961595"/>
            <a:ext cx="1196099" cy="1216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38" y="2439446"/>
            <a:ext cx="2012732" cy="4263814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665FC597-22BA-40A5-800C-275288B031E7}"/>
              </a:ext>
            </a:extLst>
          </p:cNvPr>
          <p:cNvSpPr/>
          <p:nvPr/>
        </p:nvSpPr>
        <p:spPr>
          <a:xfrm>
            <a:off x="647049" y="5334317"/>
            <a:ext cx="10748832" cy="1513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27B96CE7-A895-4558-B61F-59E887A35D75}"/>
              </a:ext>
            </a:extLst>
          </p:cNvPr>
          <p:cNvSpPr txBox="1">
            <a:spLocks/>
          </p:cNvSpPr>
          <p:nvPr/>
        </p:nvSpPr>
        <p:spPr>
          <a:xfrm>
            <a:off x="796119" y="5595024"/>
            <a:ext cx="11095851" cy="1197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54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小明感到         ，因為            。</a:t>
            </a:r>
            <a:endParaRPr lang="en-US" altLang="zh-TW" sz="5400" b="1" dirty="0">
              <a:solidFill>
                <a:srgbClr val="00B0F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BAD109ED-CE8C-4C50-865D-8FA56C5DA6CD}"/>
              </a:ext>
            </a:extLst>
          </p:cNvPr>
          <p:cNvSpPr/>
          <p:nvPr/>
        </p:nvSpPr>
        <p:spPr>
          <a:xfrm>
            <a:off x="3689792" y="5675278"/>
            <a:ext cx="1692760" cy="933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EC6947DE-6C35-46A5-8F1A-254CEEDAD3C8}"/>
              </a:ext>
            </a:extLst>
          </p:cNvPr>
          <p:cNvSpPr/>
          <p:nvPr/>
        </p:nvSpPr>
        <p:spPr>
          <a:xfrm>
            <a:off x="7326903" y="5679811"/>
            <a:ext cx="1692760" cy="933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9046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 flipV="1">
            <a:off x="1792197" y="1004393"/>
            <a:ext cx="8657242" cy="5737167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2484847" y="1070193"/>
            <a:ext cx="2942213" cy="42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30</a:t>
            </a:r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分鐘後</a:t>
            </a:r>
            <a:r>
              <a:rPr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……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92" y="685844"/>
            <a:ext cx="5265265" cy="5946516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4430215" y="2467587"/>
            <a:ext cx="2942213" cy="60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終於輪到我了！</a:t>
            </a:r>
            <a:endParaRPr lang="en-US" sz="2800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197026" y="3108411"/>
            <a:ext cx="1999020" cy="3086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451628" y="2274334"/>
            <a:ext cx="2744418" cy="2364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000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 flipV="1">
            <a:off x="1792197" y="1004393"/>
            <a:ext cx="8657242" cy="5737167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2484847" y="1070193"/>
            <a:ext cx="2942213" cy="42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30</a:t>
            </a:r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分鐘後</a:t>
            </a:r>
            <a:r>
              <a:rPr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……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92" y="685844"/>
            <a:ext cx="5265265" cy="5946516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4430215" y="2467587"/>
            <a:ext cx="2942213" cy="60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終於輪到我了！</a:t>
            </a:r>
            <a:endParaRPr lang="en-US" sz="2800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197026" y="3108411"/>
            <a:ext cx="1999020" cy="3086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451628" y="2274334"/>
            <a:ext cx="2744418" cy="2364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9BE4AA2E-EFEC-4A5F-B94C-1332388E7DA9}"/>
              </a:ext>
            </a:extLst>
          </p:cNvPr>
          <p:cNvSpPr/>
          <p:nvPr/>
        </p:nvSpPr>
        <p:spPr>
          <a:xfrm>
            <a:off x="647049" y="5334317"/>
            <a:ext cx="10748832" cy="1513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D1A339-0967-4A8D-89AE-69C7155AF441}"/>
              </a:ext>
            </a:extLst>
          </p:cNvPr>
          <p:cNvSpPr txBox="1">
            <a:spLocks/>
          </p:cNvSpPr>
          <p:nvPr/>
        </p:nvSpPr>
        <p:spPr>
          <a:xfrm>
            <a:off x="796119" y="5595024"/>
            <a:ext cx="11095851" cy="1197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54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小明感到         ，因為            。</a:t>
            </a:r>
            <a:endParaRPr lang="en-US" altLang="zh-TW" sz="5400" b="1" dirty="0">
              <a:solidFill>
                <a:srgbClr val="00B0F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4D821F8-49E0-4AC1-8AF0-B6D8A17CB368}"/>
              </a:ext>
            </a:extLst>
          </p:cNvPr>
          <p:cNvSpPr/>
          <p:nvPr/>
        </p:nvSpPr>
        <p:spPr>
          <a:xfrm>
            <a:off x="3689792" y="5675278"/>
            <a:ext cx="1692760" cy="933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46A24BF-E2D3-4D4A-B90D-86737F38DF44}"/>
              </a:ext>
            </a:extLst>
          </p:cNvPr>
          <p:cNvSpPr/>
          <p:nvPr/>
        </p:nvSpPr>
        <p:spPr>
          <a:xfrm>
            <a:off x="7326903" y="5679811"/>
            <a:ext cx="1692760" cy="933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39962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 flipV="1">
            <a:off x="1792197" y="1004393"/>
            <a:ext cx="8657242" cy="5737167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Isosceles Triangle 86"/>
          <p:cNvSpPr/>
          <p:nvPr/>
        </p:nvSpPr>
        <p:spPr>
          <a:xfrm flipH="1">
            <a:off x="1742560" y="1069245"/>
            <a:ext cx="8485900" cy="5717753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2484847" y="1070193"/>
            <a:ext cx="2942213" cy="42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30</a:t>
            </a:r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分鐘後</a:t>
            </a:r>
            <a:r>
              <a:rPr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……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81" y="3680275"/>
            <a:ext cx="2399987" cy="2923135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3355221" y="3781460"/>
            <a:ext cx="2942213" cy="42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我們飽了，拜拜</a:t>
            </a:r>
            <a:r>
              <a:rPr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……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44" y="4153936"/>
            <a:ext cx="1906928" cy="275419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08504" y="6319614"/>
            <a:ext cx="166744" cy="173112"/>
          </a:xfrm>
          <a:prstGeom prst="ellipse">
            <a:avLst/>
          </a:prstGeom>
          <a:solidFill>
            <a:srgbClr val="D9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218703" y="6319614"/>
            <a:ext cx="166744" cy="173112"/>
          </a:xfrm>
          <a:prstGeom prst="ellipse">
            <a:avLst/>
          </a:prstGeom>
          <a:solidFill>
            <a:srgbClr val="D9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430215" y="6319614"/>
            <a:ext cx="166744" cy="173112"/>
          </a:xfrm>
          <a:prstGeom prst="ellipse">
            <a:avLst/>
          </a:prstGeom>
          <a:solidFill>
            <a:srgbClr val="D9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213289" y="5170164"/>
            <a:ext cx="503986" cy="137527"/>
            <a:chOff x="5901081" y="4954775"/>
            <a:chExt cx="481249" cy="148783"/>
          </a:xfrm>
        </p:grpSpPr>
        <p:sp>
          <p:nvSpPr>
            <p:cNvPr id="47" name="Oval 46"/>
            <p:cNvSpPr/>
            <p:nvPr/>
          </p:nvSpPr>
          <p:spPr>
            <a:xfrm>
              <a:off x="5901081" y="4954775"/>
              <a:ext cx="136366" cy="148783"/>
            </a:xfrm>
            <a:prstGeom prst="ellipse">
              <a:avLst/>
            </a:prstGeom>
            <a:solidFill>
              <a:srgbClr val="887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072986" y="4954775"/>
              <a:ext cx="136366" cy="148783"/>
            </a:xfrm>
            <a:prstGeom prst="ellipse">
              <a:avLst/>
            </a:prstGeom>
            <a:solidFill>
              <a:srgbClr val="887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245964" y="4954775"/>
              <a:ext cx="136366" cy="148783"/>
            </a:xfrm>
            <a:prstGeom prst="ellipse">
              <a:avLst/>
            </a:prstGeom>
            <a:solidFill>
              <a:srgbClr val="887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92" y="685844"/>
            <a:ext cx="5265265" cy="5946516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4430215" y="2467587"/>
            <a:ext cx="2942213" cy="60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終於輪到我了！</a:t>
            </a:r>
            <a:endParaRPr lang="en-US" sz="2800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197026" y="3108411"/>
            <a:ext cx="1999020" cy="3086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451628" y="2274334"/>
            <a:ext cx="2744418" cy="2364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68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A197FC3-7201-40B5-A2B3-0B2B2982C711}"/>
              </a:ext>
            </a:extLst>
          </p:cNvPr>
          <p:cNvSpPr/>
          <p:nvPr/>
        </p:nvSpPr>
        <p:spPr>
          <a:xfrm>
            <a:off x="741783" y="682387"/>
            <a:ext cx="10748832" cy="464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E4AA0BD-0810-46F9-AB33-C3B07DD77927}"/>
              </a:ext>
            </a:extLst>
          </p:cNvPr>
          <p:cNvGrpSpPr/>
          <p:nvPr/>
        </p:nvGrpSpPr>
        <p:grpSpPr>
          <a:xfrm>
            <a:off x="3060162" y="1223933"/>
            <a:ext cx="6183765" cy="4400690"/>
            <a:chOff x="1815081" y="3680275"/>
            <a:chExt cx="4893591" cy="3227859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081" y="3680275"/>
              <a:ext cx="2399987" cy="292313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744" y="4153936"/>
              <a:ext cx="1906928" cy="2754198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008504" y="6319614"/>
              <a:ext cx="166744" cy="173112"/>
            </a:xfrm>
            <a:prstGeom prst="ellipse">
              <a:avLst/>
            </a:prstGeom>
            <a:solidFill>
              <a:srgbClr val="D9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218703" y="6319614"/>
              <a:ext cx="166744" cy="173112"/>
            </a:xfrm>
            <a:prstGeom prst="ellipse">
              <a:avLst/>
            </a:prstGeom>
            <a:solidFill>
              <a:srgbClr val="D9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430215" y="6319614"/>
              <a:ext cx="166744" cy="173112"/>
            </a:xfrm>
            <a:prstGeom prst="ellipse">
              <a:avLst/>
            </a:prstGeom>
            <a:solidFill>
              <a:srgbClr val="D9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213289" y="5170164"/>
              <a:ext cx="503986" cy="137527"/>
              <a:chOff x="5901081" y="4954775"/>
              <a:chExt cx="481249" cy="148783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5901081" y="4954775"/>
                <a:ext cx="136366" cy="148783"/>
              </a:xfrm>
              <a:prstGeom prst="ellipse">
                <a:avLst/>
              </a:prstGeom>
              <a:solidFill>
                <a:srgbClr val="8879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072986" y="4954775"/>
                <a:ext cx="136366" cy="148783"/>
              </a:xfrm>
              <a:prstGeom prst="ellipse">
                <a:avLst/>
              </a:prstGeom>
              <a:solidFill>
                <a:srgbClr val="8879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245964" y="4954775"/>
                <a:ext cx="136366" cy="148783"/>
              </a:xfrm>
              <a:prstGeom prst="ellipse">
                <a:avLst/>
              </a:prstGeom>
              <a:solidFill>
                <a:srgbClr val="8879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E14B1804-C9C4-43BB-A1F4-528F9E826846}"/>
              </a:ext>
            </a:extLst>
          </p:cNvPr>
          <p:cNvSpPr/>
          <p:nvPr/>
        </p:nvSpPr>
        <p:spPr>
          <a:xfrm>
            <a:off x="741783" y="5255569"/>
            <a:ext cx="10748832" cy="1513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9A6027E-4E33-4434-91BA-F36E86DC64BC}"/>
              </a:ext>
            </a:extLst>
          </p:cNvPr>
          <p:cNvSpPr txBox="1">
            <a:spLocks/>
          </p:cNvSpPr>
          <p:nvPr/>
        </p:nvSpPr>
        <p:spPr>
          <a:xfrm>
            <a:off x="890853" y="5516276"/>
            <a:ext cx="11095851" cy="1197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54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小明感到         ，因為            。</a:t>
            </a:r>
            <a:endParaRPr lang="en-US" altLang="zh-TW" sz="5400" b="1" dirty="0">
              <a:solidFill>
                <a:srgbClr val="00B0F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914CB40-EDBE-42F5-ADC3-C7A9C930BF81}"/>
              </a:ext>
            </a:extLst>
          </p:cNvPr>
          <p:cNvSpPr/>
          <p:nvPr/>
        </p:nvSpPr>
        <p:spPr>
          <a:xfrm>
            <a:off x="3784526" y="5596530"/>
            <a:ext cx="1692760" cy="933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E3C226B-B1FC-40BB-9DA9-75620D5EEBE7}"/>
              </a:ext>
            </a:extLst>
          </p:cNvPr>
          <p:cNvSpPr/>
          <p:nvPr/>
        </p:nvSpPr>
        <p:spPr>
          <a:xfrm>
            <a:off x="7421637" y="5601063"/>
            <a:ext cx="1692760" cy="933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5252866" y="1384970"/>
            <a:ext cx="2942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我們飽了，拜拜</a:t>
            </a:r>
            <a:r>
              <a:rPr lang="en-US" altLang="zh-TW" sz="2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……</a:t>
            </a:r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8396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09" y="1318605"/>
            <a:ext cx="3475655" cy="5019928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4725637" y="2562213"/>
            <a:ext cx="2942213" cy="60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rPr>
              <a:t>終於輪到我了！</a:t>
            </a:r>
            <a:endParaRPr lang="en-US" sz="2800" dirty="0">
              <a:latin typeface="Microsoft YaHei UI" panose="020B0503020204020204" pitchFamily="34" charset="-122"/>
              <a:ea typeface="Microsoft YaHei UI" panose="020B0503020204020204" pitchFamily="34" charset="-122"/>
              <a:cs typeface="SetoFont" panose="02000600000000000000" pitchFamily="2" charset="-128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BB1AE36-087C-41D4-8906-01C4CB399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33" y="2618306"/>
            <a:ext cx="1416408" cy="1645073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45834AAA-C9C2-42B5-9A91-ECAFE31B0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348" y="5263942"/>
            <a:ext cx="4420915" cy="1344824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313FD1D2-A893-4A57-8307-F41F0BC0D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69" y="6189619"/>
            <a:ext cx="471491" cy="625447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1C0A1F28-7D34-4B1E-8C32-9EBC7C6DB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54" y="5237307"/>
            <a:ext cx="471491" cy="625447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DC8163DE-A632-4BE6-A45D-0C41E8A45A4E}"/>
              </a:ext>
            </a:extLst>
          </p:cNvPr>
          <p:cNvSpPr/>
          <p:nvPr/>
        </p:nvSpPr>
        <p:spPr>
          <a:xfrm>
            <a:off x="431540" y="1529353"/>
            <a:ext cx="6825269" cy="36650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2BCA375-67B3-4C70-BF02-09D99F217481}"/>
              </a:ext>
            </a:extLst>
          </p:cNvPr>
          <p:cNvGrpSpPr/>
          <p:nvPr/>
        </p:nvGrpSpPr>
        <p:grpSpPr>
          <a:xfrm>
            <a:off x="440530" y="2273284"/>
            <a:ext cx="6745523" cy="2568403"/>
            <a:chOff x="55436" y="1760643"/>
            <a:chExt cx="13369943" cy="4763850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4FCE20C5-3AB3-49A4-9607-6F14E56345C6}"/>
                </a:ext>
              </a:extLst>
            </p:cNvPr>
            <p:cNvSpPr txBox="1">
              <a:spLocks/>
            </p:cNvSpPr>
            <p:nvPr/>
          </p:nvSpPr>
          <p:spPr>
            <a:xfrm>
              <a:off x="55436" y="4157750"/>
              <a:ext cx="4195704" cy="8114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600"/>
                </a:spcAft>
                <a:buNone/>
              </a:pPr>
              <a:r>
                <a:rPr lang="zh-TW" altLang="en-US" sz="2400" b="1" dirty="0">
                  <a:solidFill>
                    <a:srgbClr val="FF8F8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肢體語言線索</a:t>
              </a:r>
              <a:endParaRPr lang="zh-TW" altLang="zh-HK" sz="2400" b="1" dirty="0">
                <a:solidFill>
                  <a:srgbClr val="FF8F8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4685C769-BCE2-4EB8-9EF2-910FEE38ED48}"/>
                </a:ext>
              </a:extLst>
            </p:cNvPr>
            <p:cNvSpPr txBox="1">
              <a:spLocks/>
            </p:cNvSpPr>
            <p:nvPr/>
          </p:nvSpPr>
          <p:spPr>
            <a:xfrm>
              <a:off x="9364694" y="4063894"/>
              <a:ext cx="4060685" cy="61382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600"/>
                </a:spcAft>
                <a:buNone/>
              </a:pPr>
              <a:r>
                <a:rPr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生理變化線索</a:t>
              </a:r>
              <a:endParaRPr lang="zh-TW" altLang="zh-HK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DA8BFB70-FCB3-4F0B-BB73-A533B6BC4CB7}"/>
                </a:ext>
              </a:extLst>
            </p:cNvPr>
            <p:cNvSpPr txBox="1"/>
            <p:nvPr/>
          </p:nvSpPr>
          <p:spPr>
            <a:xfrm>
              <a:off x="292110" y="4811909"/>
              <a:ext cx="3576798" cy="171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例如</a:t>
              </a:r>
              <a:r>
                <a:rPr lang="en-US" altLang="zh-TW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: </a:t>
              </a:r>
              <a:r>
                <a:rPr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面部表情、身體動作、語氣等</a:t>
              </a:r>
              <a:endParaRPr lang="en-US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E16667B8-F704-4102-B539-38BA90755D33}"/>
                </a:ext>
              </a:extLst>
            </p:cNvPr>
            <p:cNvSpPr txBox="1"/>
            <p:nvPr/>
          </p:nvSpPr>
          <p:spPr>
            <a:xfrm>
              <a:off x="9639647" y="4764981"/>
              <a:ext cx="3599148" cy="171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例如</a:t>
              </a:r>
              <a:r>
                <a:rPr lang="en-US" altLang="zh-TW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: </a:t>
              </a:r>
              <a:r>
                <a:rPr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呼吸狀態、肌肉狀態、心跳速度等</a:t>
              </a:r>
              <a:endParaRPr lang="en-US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grpSp>
          <p:nvGrpSpPr>
            <p:cNvPr id="32" name="Group 11">
              <a:extLst>
                <a:ext uri="{FF2B5EF4-FFF2-40B4-BE49-F238E27FC236}">
                  <a16:creationId xmlns:a16="http://schemas.microsoft.com/office/drawing/2014/main" id="{14B7A972-2503-4D6C-BA5C-9BA890E4A0B9}"/>
                </a:ext>
              </a:extLst>
            </p:cNvPr>
            <p:cNvGrpSpPr/>
            <p:nvPr/>
          </p:nvGrpSpPr>
          <p:grpSpPr>
            <a:xfrm>
              <a:off x="3411024" y="1760643"/>
              <a:ext cx="6255197" cy="4573127"/>
              <a:chOff x="1952241" y="1062075"/>
              <a:chExt cx="6255197" cy="4573127"/>
            </a:xfrm>
          </p:grpSpPr>
          <p:pic>
            <p:nvPicPr>
              <p:cNvPr id="34" name="Picture 10">
                <a:extLst>
                  <a:ext uri="{FF2B5EF4-FFF2-40B4-BE49-F238E27FC236}">
                    <a16:creationId xmlns:a16="http://schemas.microsoft.com/office/drawing/2014/main" id="{5351E72E-64CA-483F-BD7E-1206DA2F1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2241" y="1062075"/>
                <a:ext cx="6255197" cy="4573127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2F5E660-7011-4B6F-83FD-EB000A887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3605" y="1932888"/>
                <a:ext cx="1006291" cy="1415750"/>
              </a:xfrm>
              <a:prstGeom prst="rect">
                <a:avLst/>
              </a:prstGeom>
            </p:spPr>
          </p:pic>
          <p:pic>
            <p:nvPicPr>
              <p:cNvPr id="36" name="Picture 20">
                <a:extLst>
                  <a:ext uri="{FF2B5EF4-FFF2-40B4-BE49-F238E27FC236}">
                    <a16:creationId xmlns:a16="http://schemas.microsoft.com/office/drawing/2014/main" id="{C6BA640D-4830-4CA8-B949-A1E40D62F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3781" y="3986963"/>
                <a:ext cx="1289036" cy="1343888"/>
              </a:xfrm>
              <a:prstGeom prst="rect">
                <a:avLst/>
              </a:prstGeom>
            </p:spPr>
          </p:pic>
          <p:pic>
            <p:nvPicPr>
              <p:cNvPr id="37" name="Picture 22">
                <a:extLst>
                  <a:ext uri="{FF2B5EF4-FFF2-40B4-BE49-F238E27FC236}">
                    <a16:creationId xmlns:a16="http://schemas.microsoft.com/office/drawing/2014/main" id="{AAC1FE6C-CC3C-429C-9D08-8F9B2EE01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4993" y="3986963"/>
                <a:ext cx="1031976" cy="1357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7636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02872" y="914400"/>
            <a:ext cx="8121468" cy="5791199"/>
            <a:chOff x="4261423" y="1177038"/>
            <a:chExt cx="7230638" cy="5193166"/>
          </a:xfrm>
        </p:grpSpPr>
        <p:sp>
          <p:nvSpPr>
            <p:cNvPr id="6" name="Rectangle 5"/>
            <p:cNvSpPr/>
            <p:nvPr/>
          </p:nvSpPr>
          <p:spPr>
            <a:xfrm>
              <a:off x="4261847" y="1177038"/>
              <a:ext cx="6947906" cy="51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98983" y="2418666"/>
              <a:ext cx="841322" cy="22478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423" y="1888058"/>
              <a:ext cx="4868834" cy="4453483"/>
            </a:xfrm>
            <a:prstGeom prst="rect">
              <a:avLst/>
            </a:prstGeom>
          </p:spPr>
        </p:pic>
        <p:sp>
          <p:nvSpPr>
            <p:cNvPr id="7" name="Explosion 2 6"/>
            <p:cNvSpPr/>
            <p:nvPr/>
          </p:nvSpPr>
          <p:spPr>
            <a:xfrm>
              <a:off x="8577692" y="3606600"/>
              <a:ext cx="673768" cy="863706"/>
            </a:xfrm>
            <a:prstGeom prst="irregularSeal2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851" y="3674271"/>
              <a:ext cx="1505821" cy="20688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01624">
              <a:off x="4451797" y="2851929"/>
              <a:ext cx="1207412" cy="32544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1514" y="1969811"/>
              <a:ext cx="540547" cy="586356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909723" y="2942258"/>
              <a:ext cx="2406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SetoFont" panose="02000600000000000000" pitchFamily="2" charset="-128"/>
                </a:rPr>
                <a:t>驚</a:t>
              </a:r>
              <a:r>
                <a:rPr lang="en-US" altLang="zh-TW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SetoFont" panose="02000600000000000000" pitchFamily="2" charset="-128"/>
                </a:rPr>
                <a:t>……</a:t>
              </a:r>
              <a:endPara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endParaRPr>
            </a:p>
          </p:txBody>
        </p:sp>
        <p:sp>
          <p:nvSpPr>
            <p:cNvPr id="54" name="Arc 53"/>
            <p:cNvSpPr/>
            <p:nvPr/>
          </p:nvSpPr>
          <p:spPr>
            <a:xfrm>
              <a:off x="8049869" y="3838353"/>
              <a:ext cx="527824" cy="276447"/>
            </a:xfrm>
            <a:prstGeom prst="arc">
              <a:avLst>
                <a:gd name="adj1" fmla="val 1272032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66027" y="1407026"/>
              <a:ext cx="1935514" cy="71037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1387">
              <a:off x="9024912" y="1689188"/>
              <a:ext cx="819192" cy="88861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40" y="1862517"/>
            <a:ext cx="4700071" cy="482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7969">
            <a:off x="4830381" y="2653109"/>
            <a:ext cx="864684" cy="566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188">
            <a:off x="5655513" y="6136105"/>
            <a:ext cx="389030" cy="2766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0993">
            <a:off x="6158566" y="6110666"/>
            <a:ext cx="339183" cy="241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3248">
            <a:off x="4806488" y="5810545"/>
            <a:ext cx="1099567" cy="7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7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0" y="0"/>
            <a:ext cx="12192000" cy="7324845"/>
            <a:chOff x="0" y="0"/>
            <a:chExt cx="12192000" cy="7324845"/>
          </a:xfrm>
        </p:grpSpPr>
        <p:sp>
          <p:nvSpPr>
            <p:cNvPr id="73" name="Rectangle 7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BE9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5"/>
            <a:stretch/>
          </p:blipFill>
          <p:spPr>
            <a:xfrm>
              <a:off x="0" y="4491151"/>
              <a:ext cx="6249637" cy="283369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28"/>
              <a:ext cx="5568703" cy="2376453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9734" y="5364770"/>
              <a:ext cx="6872266" cy="1493230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25" b="48615"/>
            <a:stretch/>
          </p:blipFill>
          <p:spPr>
            <a:xfrm>
              <a:off x="9223689" y="3471321"/>
              <a:ext cx="2822887" cy="240631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240" y="632888"/>
              <a:ext cx="2644375" cy="1436867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689" y="1402924"/>
              <a:ext cx="2291645" cy="1245205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236" y="2465568"/>
              <a:ext cx="254036" cy="244074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643" y="2747101"/>
              <a:ext cx="274136" cy="263386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353" y="2728298"/>
              <a:ext cx="254036" cy="244074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728" y="2221494"/>
              <a:ext cx="254036" cy="244074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016" y="3235102"/>
              <a:ext cx="254036" cy="244074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2615" y="3435770"/>
              <a:ext cx="274136" cy="263386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489" y="3497832"/>
              <a:ext cx="254036" cy="24407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508" y="2991028"/>
              <a:ext cx="254036" cy="244074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34" y="2442595"/>
              <a:ext cx="274136" cy="263386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36" y="1789612"/>
              <a:ext cx="254036" cy="244074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506" y="2577949"/>
              <a:ext cx="274136" cy="263386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8" y="1307767"/>
              <a:ext cx="254036" cy="244074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92" y="3453296"/>
              <a:ext cx="674754" cy="1128500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217" y="1625370"/>
              <a:ext cx="274136" cy="263386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2948" y="2592811"/>
              <a:ext cx="256218" cy="345182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6729" y="2947301"/>
              <a:ext cx="256218" cy="345182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0561" y="2747503"/>
              <a:ext cx="256218" cy="345182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374" y="3109412"/>
              <a:ext cx="256218" cy="345182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9006" y="3012061"/>
              <a:ext cx="256218" cy="345182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935" y="2648129"/>
              <a:ext cx="256218" cy="345182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020122" y="-19345"/>
            <a:ext cx="5171877" cy="6877345"/>
          </a:xfrm>
          <a:prstGeom prst="rect">
            <a:avLst/>
          </a:prstGeom>
          <a:solidFill>
            <a:srgbClr val="279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新蒂黑板报底字" panose="03000600000000000000" pitchFamily="66" charset="-128"/>
              <a:ea typeface="新蒂黑板报底字" panose="03000600000000000000" pitchFamily="66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9678" y="1244458"/>
            <a:ext cx="4620768" cy="3729908"/>
          </a:xfrm>
          <a:prstGeom prst="rect">
            <a:avLst/>
          </a:prstGeom>
          <a:solidFill>
            <a:srgbClr val="EEA3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7696788" y="1551841"/>
            <a:ext cx="4055773" cy="3082502"/>
          </a:xfrm>
          <a:prstGeom prst="rect">
            <a:avLst/>
          </a:prstGeom>
          <a:solidFill>
            <a:srgbClr val="1268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630" y="3166753"/>
            <a:ext cx="2812917" cy="3055819"/>
          </a:xfrm>
          <a:prstGeom prst="rect">
            <a:avLst/>
          </a:prstGeom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864950" y="1860065"/>
            <a:ext cx="53218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課堂約定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83595" y="-9673"/>
            <a:ext cx="7107936" cy="6858000"/>
          </a:xfrm>
          <a:prstGeom prst="rect">
            <a:avLst/>
          </a:prstGeom>
          <a:solidFill>
            <a:srgbClr val="FFFFFF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398" y="2221494"/>
            <a:ext cx="6867724" cy="3889891"/>
          </a:xfrm>
          <a:prstGeom prst="rect">
            <a:avLst/>
          </a:prstGeom>
          <a:solidFill>
            <a:srgbClr val="DBC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694666" y="2496450"/>
            <a:ext cx="579803" cy="550268"/>
          </a:xfrm>
          <a:prstGeom prst="star5">
            <a:avLst/>
          </a:prstGeom>
          <a:solidFill>
            <a:schemeClr val="bg1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5-Point Star 101"/>
          <p:cNvSpPr/>
          <p:nvPr/>
        </p:nvSpPr>
        <p:spPr>
          <a:xfrm>
            <a:off x="734662" y="3345691"/>
            <a:ext cx="579803" cy="550268"/>
          </a:xfrm>
          <a:prstGeom prst="star5">
            <a:avLst/>
          </a:prstGeom>
          <a:solidFill>
            <a:schemeClr val="bg1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5-Point Star 102"/>
          <p:cNvSpPr/>
          <p:nvPr/>
        </p:nvSpPr>
        <p:spPr>
          <a:xfrm>
            <a:off x="747468" y="4137686"/>
            <a:ext cx="579803" cy="550268"/>
          </a:xfrm>
          <a:prstGeom prst="star5">
            <a:avLst/>
          </a:prstGeom>
          <a:solidFill>
            <a:schemeClr val="bg1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Content Placeholder 2"/>
          <p:cNvSpPr>
            <a:spLocks noGrp="1"/>
          </p:cNvSpPr>
          <p:nvPr>
            <p:ph idx="1"/>
          </p:nvPr>
        </p:nvSpPr>
        <p:spPr>
          <a:xfrm>
            <a:off x="1433585" y="2472610"/>
            <a:ext cx="5394262" cy="3354182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積極參與課堂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尊重老師及同學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當其他人說話時，用心聆聽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不能把別人分享的內容或私隱公開</a:t>
            </a:r>
          </a:p>
        </p:txBody>
      </p:sp>
      <p:sp>
        <p:nvSpPr>
          <p:cNvPr id="105" name="5-Point Star 104"/>
          <p:cNvSpPr/>
          <p:nvPr/>
        </p:nvSpPr>
        <p:spPr>
          <a:xfrm>
            <a:off x="749788" y="4842820"/>
            <a:ext cx="579803" cy="550268"/>
          </a:xfrm>
          <a:prstGeom prst="star5">
            <a:avLst/>
          </a:prstGeom>
          <a:solidFill>
            <a:schemeClr val="bg1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06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02872" y="914400"/>
            <a:ext cx="8121468" cy="5791199"/>
            <a:chOff x="4261423" y="1177038"/>
            <a:chExt cx="7230638" cy="5193166"/>
          </a:xfrm>
        </p:grpSpPr>
        <p:sp>
          <p:nvSpPr>
            <p:cNvPr id="6" name="Rectangle 5"/>
            <p:cNvSpPr/>
            <p:nvPr/>
          </p:nvSpPr>
          <p:spPr>
            <a:xfrm>
              <a:off x="4261847" y="1177038"/>
              <a:ext cx="6947906" cy="51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98983" y="2418666"/>
              <a:ext cx="841322" cy="22478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423" y="1888058"/>
              <a:ext cx="4868834" cy="4453483"/>
            </a:xfrm>
            <a:prstGeom prst="rect">
              <a:avLst/>
            </a:prstGeom>
          </p:spPr>
        </p:pic>
        <p:sp>
          <p:nvSpPr>
            <p:cNvPr id="7" name="Explosion 2 6"/>
            <p:cNvSpPr/>
            <p:nvPr/>
          </p:nvSpPr>
          <p:spPr>
            <a:xfrm>
              <a:off x="8577692" y="3606600"/>
              <a:ext cx="673768" cy="863706"/>
            </a:xfrm>
            <a:prstGeom prst="irregularSeal2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851" y="3674271"/>
              <a:ext cx="1505821" cy="20688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01624">
              <a:off x="4451797" y="2851929"/>
              <a:ext cx="1207412" cy="32544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1514" y="1969811"/>
              <a:ext cx="540547" cy="586356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909723" y="2942258"/>
              <a:ext cx="2406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SetoFont" panose="02000600000000000000" pitchFamily="2" charset="-128"/>
                </a:rPr>
                <a:t>驚</a:t>
              </a:r>
              <a:r>
                <a:rPr lang="en-US" altLang="zh-TW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SetoFont" panose="02000600000000000000" pitchFamily="2" charset="-128"/>
                </a:rPr>
                <a:t>……</a:t>
              </a:r>
              <a:endPara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toFont" panose="02000600000000000000" pitchFamily="2" charset="-128"/>
              </a:endParaRPr>
            </a:p>
          </p:txBody>
        </p:sp>
        <p:sp>
          <p:nvSpPr>
            <p:cNvPr id="54" name="Arc 53"/>
            <p:cNvSpPr/>
            <p:nvPr/>
          </p:nvSpPr>
          <p:spPr>
            <a:xfrm>
              <a:off x="8049869" y="3838353"/>
              <a:ext cx="527824" cy="276447"/>
            </a:xfrm>
            <a:prstGeom prst="arc">
              <a:avLst>
                <a:gd name="adj1" fmla="val 1272032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66027" y="1407026"/>
              <a:ext cx="1935514" cy="71037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1387">
              <a:off x="9024912" y="1689188"/>
              <a:ext cx="819192" cy="88861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40" y="1862517"/>
            <a:ext cx="4700071" cy="482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7969">
            <a:off x="4830381" y="2653109"/>
            <a:ext cx="864684" cy="566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188">
            <a:off x="5655513" y="6136105"/>
            <a:ext cx="389030" cy="2766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0993">
            <a:off x="6158566" y="6110666"/>
            <a:ext cx="339183" cy="241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3248">
            <a:off x="4806488" y="5810545"/>
            <a:ext cx="1099567" cy="720021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474704B1-2A51-4148-8033-7B0FE289148D}"/>
              </a:ext>
            </a:extLst>
          </p:cNvPr>
          <p:cNvSpPr/>
          <p:nvPr/>
        </p:nvSpPr>
        <p:spPr>
          <a:xfrm>
            <a:off x="923018" y="5293233"/>
            <a:ext cx="10748832" cy="1513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2460C84-C1FF-404C-B2C1-6385FFB387DD}"/>
              </a:ext>
            </a:extLst>
          </p:cNvPr>
          <p:cNvSpPr txBox="1">
            <a:spLocks/>
          </p:cNvSpPr>
          <p:nvPr/>
        </p:nvSpPr>
        <p:spPr>
          <a:xfrm>
            <a:off x="1072088" y="5553940"/>
            <a:ext cx="11095851" cy="1197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40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羊駝和其他同學見到小明的行為都感到</a:t>
            </a:r>
            <a:endParaRPr lang="en-US" altLang="zh-TW" sz="4000" b="1" dirty="0">
              <a:solidFill>
                <a:srgbClr val="00B0F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00B37FB-BF5E-4FFD-BAF0-2A68CCCD8CDE}"/>
              </a:ext>
            </a:extLst>
          </p:cNvPr>
          <p:cNvSpPr/>
          <p:nvPr/>
        </p:nvSpPr>
        <p:spPr>
          <a:xfrm>
            <a:off x="9888874" y="5511637"/>
            <a:ext cx="1692760" cy="933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03176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0F3E4B2E-29C5-48E5-8A8F-503EECD82980}"/>
              </a:ext>
            </a:extLst>
          </p:cNvPr>
          <p:cNvGrpSpPr/>
          <p:nvPr/>
        </p:nvGrpSpPr>
        <p:grpSpPr>
          <a:xfrm>
            <a:off x="0" y="954321"/>
            <a:ext cx="8806939" cy="5791199"/>
            <a:chOff x="2202872" y="914400"/>
            <a:chExt cx="8806939" cy="5791199"/>
          </a:xfrm>
        </p:grpSpPr>
        <p:grpSp>
          <p:nvGrpSpPr>
            <p:cNvPr id="3" name="Group 2"/>
            <p:cNvGrpSpPr/>
            <p:nvPr/>
          </p:nvGrpSpPr>
          <p:grpSpPr>
            <a:xfrm>
              <a:off x="2202872" y="914400"/>
              <a:ext cx="8121468" cy="5791199"/>
              <a:chOff x="4261423" y="1177038"/>
              <a:chExt cx="7230638" cy="5193166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4261847" y="1177038"/>
                <a:ext cx="6947906" cy="51931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98983" y="2418666"/>
                <a:ext cx="841322" cy="224782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1423" y="1888058"/>
                <a:ext cx="4868834" cy="4453483"/>
              </a:xfrm>
              <a:prstGeom prst="rect">
                <a:avLst/>
              </a:prstGeom>
            </p:spPr>
          </p:pic>
          <p:sp>
            <p:nvSpPr>
              <p:cNvPr id="7" name="Explosion 2 6"/>
              <p:cNvSpPr/>
              <p:nvPr/>
            </p:nvSpPr>
            <p:spPr>
              <a:xfrm>
                <a:off x="8577692" y="3606600"/>
                <a:ext cx="673768" cy="863706"/>
              </a:xfrm>
              <a:prstGeom prst="irregularSeal2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8851" y="3674271"/>
                <a:ext cx="1505821" cy="206880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01624">
                <a:off x="4451797" y="2851929"/>
                <a:ext cx="1207412" cy="325446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14" y="1969811"/>
                <a:ext cx="540547" cy="586356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5909723" y="2942258"/>
                <a:ext cx="24061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SetoFont" panose="02000600000000000000" pitchFamily="2" charset="-128"/>
                  </a:rPr>
                  <a:t>驚</a:t>
                </a:r>
                <a:r>
                  <a:rPr lang="en-US" altLang="zh-TW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SetoFont" panose="02000600000000000000" pitchFamily="2" charset="-128"/>
                  </a:rPr>
                  <a:t>……</a:t>
                </a:r>
                <a:endParaRPr 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SetoFont" panose="02000600000000000000" pitchFamily="2" charset="-128"/>
                </a:endParaRPr>
              </a:p>
            </p:txBody>
          </p:sp>
          <p:sp>
            <p:nvSpPr>
              <p:cNvPr id="54" name="Arc 53"/>
              <p:cNvSpPr/>
              <p:nvPr/>
            </p:nvSpPr>
            <p:spPr>
              <a:xfrm>
                <a:off x="8049869" y="3838353"/>
                <a:ext cx="527824" cy="276447"/>
              </a:xfrm>
              <a:prstGeom prst="arc">
                <a:avLst>
                  <a:gd name="adj1" fmla="val 12720321"/>
                  <a:gd name="adj2" fmla="val 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66027" y="1407026"/>
                <a:ext cx="1935514" cy="710375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1387">
                <a:off x="9024912" y="1689188"/>
                <a:ext cx="819192" cy="888615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740" y="1862517"/>
              <a:ext cx="4700071" cy="48271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57969">
              <a:off x="4830381" y="2653109"/>
              <a:ext cx="864684" cy="566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85188">
              <a:off x="5655513" y="6136105"/>
              <a:ext cx="389030" cy="27664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93">
              <a:off x="6158566" y="6110666"/>
              <a:ext cx="339183" cy="24119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3248">
              <a:off x="4806488" y="5810545"/>
              <a:ext cx="1099567" cy="720021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550689DA-2288-4943-9196-D7C58C3689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32" y="4157431"/>
            <a:ext cx="2530610" cy="251452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B06CC8E-C2DE-4B85-BA06-25AD826683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983" y="2107383"/>
            <a:ext cx="1740562" cy="1630873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0CC472D-6790-4053-B18C-F72C8CB2CF8A}"/>
              </a:ext>
            </a:extLst>
          </p:cNvPr>
          <p:cNvSpPr txBox="1">
            <a:spLocks/>
          </p:cNvSpPr>
          <p:nvPr/>
        </p:nvSpPr>
        <p:spPr>
          <a:xfrm>
            <a:off x="8553240" y="3738256"/>
            <a:ext cx="3554194" cy="630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2400" b="1" dirty="0">
                <a:solidFill>
                  <a:srgbClr val="0097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為什麼小明會失控呢</a:t>
            </a:r>
            <a:r>
              <a:rPr lang="en-US" altLang="zh-TW" sz="2400" b="1" dirty="0">
                <a:solidFill>
                  <a:srgbClr val="0097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5945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57356" y="1321855"/>
            <a:ext cx="5063820" cy="5115491"/>
            <a:chOff x="5057356" y="1321855"/>
            <a:chExt cx="5063820" cy="511549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356" y="1321855"/>
              <a:ext cx="5063820" cy="511549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005" y="1648500"/>
              <a:ext cx="4283972" cy="33098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531" y="4130489"/>
              <a:ext cx="1818749" cy="128498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543050" y="731867"/>
            <a:ext cx="1795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0" dirty="0">
                <a:solidFill>
                  <a:srgbClr val="FF6161"/>
                </a:solidFill>
                <a:latin typeface="Eras Bold ITC" panose="020B0907030504020204" pitchFamily="34" charset="0"/>
              </a:rPr>
              <a:t>!</a:t>
            </a:r>
            <a:endParaRPr lang="en-US" sz="12000" dirty="0">
              <a:solidFill>
                <a:srgbClr val="FF6161"/>
              </a:solidFill>
              <a:latin typeface="Eras Bold ITC" panose="020B0907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04960" y="2252008"/>
            <a:ext cx="1112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0" dirty="0">
                <a:solidFill>
                  <a:srgbClr val="FF6161"/>
                </a:solidFill>
                <a:latin typeface="Eras Bold ITC" panose="020B0907030504020204" pitchFamily="34" charset="0"/>
              </a:rPr>
              <a:t>!</a:t>
            </a:r>
            <a:endParaRPr lang="en-US" sz="12000" dirty="0">
              <a:solidFill>
                <a:srgbClr val="FF6161"/>
              </a:solidFill>
              <a:latin typeface="Eras Bold ITC" panose="020B09070305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34923" y="991017"/>
            <a:ext cx="1795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0" dirty="0">
                <a:solidFill>
                  <a:srgbClr val="FF6161"/>
                </a:solidFill>
                <a:latin typeface="Eras Bold ITC" panose="020B0907030504020204" pitchFamily="34" charset="0"/>
              </a:rPr>
              <a:t>!</a:t>
            </a:r>
            <a:endParaRPr lang="en-US" sz="12000" dirty="0">
              <a:solidFill>
                <a:srgbClr val="FF6161"/>
              </a:solidFill>
              <a:latin typeface="Eras Bold ITC" panose="020B0907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98203" y="1622168"/>
            <a:ext cx="1795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0" dirty="0">
                <a:solidFill>
                  <a:srgbClr val="FF6161"/>
                </a:solidFill>
                <a:latin typeface="Eras Bold ITC" panose="020B0907030504020204" pitchFamily="34" charset="0"/>
              </a:rPr>
              <a:t>!</a:t>
            </a:r>
            <a:endParaRPr lang="en-US" sz="12000" dirty="0">
              <a:solidFill>
                <a:srgbClr val="FF6161"/>
              </a:solidFill>
              <a:latin typeface="Eras Bold ITC" panose="020B0907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568008" y="3160993"/>
            <a:ext cx="1795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0" dirty="0">
                <a:solidFill>
                  <a:srgbClr val="FF6161"/>
                </a:solidFill>
                <a:latin typeface="Eras Bold ITC" panose="020B0907030504020204" pitchFamily="34" charset="0"/>
              </a:rPr>
              <a:t>!</a:t>
            </a:r>
            <a:endParaRPr lang="en-US" sz="12000" dirty="0">
              <a:solidFill>
                <a:srgbClr val="FF6161"/>
              </a:solidFill>
              <a:latin typeface="Eras Bold ITC" panose="020B0907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33728" y="4179916"/>
            <a:ext cx="11050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0" dirty="0">
                <a:solidFill>
                  <a:srgbClr val="FF6161"/>
                </a:solidFill>
                <a:latin typeface="Eras Bold ITC" panose="020B0907030504020204" pitchFamily="34" charset="0"/>
              </a:rPr>
              <a:t>!</a:t>
            </a:r>
            <a:endParaRPr lang="en-US" sz="12000" dirty="0">
              <a:solidFill>
                <a:srgbClr val="FF6161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20" y="756469"/>
            <a:ext cx="1100030" cy="14361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438" y="1863852"/>
            <a:ext cx="1100030" cy="143615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519" y="1845407"/>
            <a:ext cx="1100030" cy="1436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076" y="2741513"/>
            <a:ext cx="1100030" cy="143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62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87105" y="1244264"/>
            <a:ext cx="10990414" cy="495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智慧溫火</a:t>
            </a:r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1348718" y="2227790"/>
            <a:ext cx="9208397" cy="235000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altLang="en-US" sz="6600" b="1" dirty="0">
                <a:solidFill>
                  <a:srgbClr val="FF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齊來認識</a:t>
            </a:r>
            <a:br>
              <a:rPr lang="en-US" altLang="zh-TW" sz="6600" b="1" dirty="0">
                <a:solidFill>
                  <a:srgbClr val="FF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800" b="1" dirty="0">
                <a:solidFill>
                  <a:srgbClr val="FF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「火焰</a:t>
            </a:r>
            <a:r>
              <a:rPr lang="en-US" altLang="zh-TW" sz="8800" b="1" dirty="0">
                <a:solidFill>
                  <a:srgbClr val="FF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8800" b="1" dirty="0">
                <a:solidFill>
                  <a:srgbClr val="FF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兄弟」！</a:t>
            </a:r>
            <a:endParaRPr lang="zh-HK" altLang="en-US" sz="8800" b="1" dirty="0">
              <a:solidFill>
                <a:srgbClr val="FF99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7755" y="3874233"/>
            <a:ext cx="1981458" cy="2653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15" y="4955573"/>
            <a:ext cx="1634885" cy="16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87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308303" y="1244264"/>
            <a:ext cx="9569215" cy="495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智慧溫火</a:t>
            </a:r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-1396364" y="292832"/>
            <a:ext cx="9208397" cy="975930"/>
          </a:xfrm>
        </p:spPr>
        <p:txBody>
          <a:bodyPr>
            <a:normAutofit/>
          </a:bodyPr>
          <a:lstStyle/>
          <a:p>
            <a:pPr algn="ctr"/>
            <a:r>
              <a:rPr lang="zh-TW" altLang="en-US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齊來認識「火焰</a:t>
            </a:r>
            <a:r>
              <a:rPr lang="en-US" altLang="zh-TW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兄弟」！</a:t>
            </a:r>
            <a:endParaRPr lang="zh-HK" altLang="en-US" sz="3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7755" y="3874233"/>
            <a:ext cx="1981458" cy="2653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15" y="4955573"/>
            <a:ext cx="1634885" cy="1622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0" y="1932900"/>
            <a:ext cx="5796987" cy="3073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801">
            <a:off x="2255791" y="3778111"/>
            <a:ext cx="2007057" cy="189273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308303" y="4438185"/>
            <a:ext cx="199573" cy="7330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879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308303" y="1244264"/>
            <a:ext cx="9569215" cy="495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智慧溫火</a:t>
            </a:r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-1396364" y="292832"/>
            <a:ext cx="9208397" cy="975930"/>
          </a:xfrm>
        </p:spPr>
        <p:txBody>
          <a:bodyPr>
            <a:normAutofit/>
          </a:bodyPr>
          <a:lstStyle/>
          <a:p>
            <a:pPr algn="ctr"/>
            <a:r>
              <a:rPr lang="zh-TW" altLang="en-US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齊來認識「火焰</a:t>
            </a:r>
            <a:r>
              <a:rPr lang="en-US" altLang="zh-TW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兄弟」！</a:t>
            </a:r>
            <a:endParaRPr lang="zh-HK" altLang="en-US" sz="3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7755" y="3874233"/>
            <a:ext cx="1981458" cy="2653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15" y="4955573"/>
            <a:ext cx="1634885" cy="1622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90" y="1491268"/>
            <a:ext cx="2565840" cy="200346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8194455" y="586528"/>
            <a:ext cx="3645276" cy="2842472"/>
          </a:xfrm>
          <a:prstGeom prst="wedgeRoundRectCallout">
            <a:avLst>
              <a:gd name="adj1" fmla="val -61014"/>
              <a:gd name="adj2" fmla="val 2741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Hello,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我是智慧溫火！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tabLst>
                <a:tab pos="446088" algn="l"/>
              </a:tabLst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我有方法令自己放鬆，讓自己心平氣和，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tabLst>
                <a:tab pos="446088" algn="l"/>
              </a:tabLst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遇到事情能夠運用智慧，說出感受和想出不同的解決方法</a:t>
            </a:r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0191" y="351262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智慧溫火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0" y="1932900"/>
            <a:ext cx="5796987" cy="3073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801">
            <a:off x="2255791" y="3778111"/>
            <a:ext cx="2007057" cy="189273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308303" y="4438185"/>
            <a:ext cx="199573" cy="7330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963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308303" y="1244264"/>
            <a:ext cx="9569215" cy="495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智慧溫火</a:t>
            </a:r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-1396364" y="292832"/>
            <a:ext cx="9208397" cy="975930"/>
          </a:xfrm>
        </p:spPr>
        <p:txBody>
          <a:bodyPr>
            <a:normAutofit/>
          </a:bodyPr>
          <a:lstStyle/>
          <a:p>
            <a:pPr algn="ctr"/>
            <a:r>
              <a:rPr lang="zh-TW" altLang="en-US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齊來認識「火焰</a:t>
            </a:r>
            <a:r>
              <a:rPr lang="en-US" altLang="zh-TW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兄弟」！</a:t>
            </a:r>
            <a:endParaRPr lang="zh-HK" altLang="en-US" sz="3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7755" y="3874233"/>
            <a:ext cx="1981458" cy="265306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8437259" y="409903"/>
            <a:ext cx="3357986" cy="2326991"/>
          </a:xfrm>
          <a:prstGeom prst="wedgeRoundRectCallout">
            <a:avLst>
              <a:gd name="adj1" fmla="val -61014"/>
              <a:gd name="adj2" fmla="val 27414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我是波動中火！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我的情緒不太平穩，心情有點起伏，不冷靜，未必能想到好的解決問題方法</a:t>
            </a:r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96261" y="355095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波動中火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10" y="1442971"/>
            <a:ext cx="2182400" cy="21005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868" y="4873414"/>
            <a:ext cx="1600606" cy="1750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0" y="1932900"/>
            <a:ext cx="5796987" cy="3073998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E32B8ED-E3FE-493A-8EE6-9C74E5C0E18B}"/>
              </a:ext>
            </a:extLst>
          </p:cNvPr>
          <p:cNvGrpSpPr/>
          <p:nvPr/>
        </p:nvGrpSpPr>
        <p:grpSpPr>
          <a:xfrm>
            <a:off x="2312954" y="3720948"/>
            <a:ext cx="1892731" cy="2007057"/>
            <a:chOff x="2312954" y="3720948"/>
            <a:chExt cx="1892731" cy="20070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05944">
              <a:off x="2255791" y="3778111"/>
              <a:ext cx="2007057" cy="1892731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3234730" y="3722264"/>
              <a:ext cx="0" cy="151969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1475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308303" y="1244264"/>
            <a:ext cx="9569215" cy="495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智慧溫火</a:t>
            </a:r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-1396364" y="292832"/>
            <a:ext cx="9208397" cy="975930"/>
          </a:xfrm>
        </p:spPr>
        <p:txBody>
          <a:bodyPr>
            <a:normAutofit/>
          </a:bodyPr>
          <a:lstStyle/>
          <a:p>
            <a:pPr algn="ctr"/>
            <a:r>
              <a:rPr lang="zh-TW" altLang="en-US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齊來認識「火焰</a:t>
            </a:r>
            <a:r>
              <a:rPr lang="en-US" altLang="zh-TW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兄弟」！</a:t>
            </a:r>
            <a:endParaRPr lang="zh-HK" altLang="en-US" sz="3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7755" y="3874233"/>
            <a:ext cx="1981458" cy="265306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8362701" y="488997"/>
            <a:ext cx="3658062" cy="3073998"/>
          </a:xfrm>
          <a:prstGeom prst="wedgeRoundRectCallout">
            <a:avLst>
              <a:gd name="adj1" fmla="val -61014"/>
              <a:gd name="adj2" fmla="val 27414"/>
              <a:gd name="adj3" fmla="val 16667"/>
            </a:avLst>
          </a:prstGeom>
          <a:solidFill>
            <a:srgbClr val="DC6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啊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!!!!!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我是失控猛火！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我非常激動，令腦袋不能好好運作，想不到好方法管理自己的情緒，更加不用說想出有用的解決問題方法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96261" y="355095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DF6E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失控猛火</a:t>
            </a:r>
            <a:endParaRPr lang="en-US" sz="2400" b="1" dirty="0">
              <a:solidFill>
                <a:srgbClr val="DF6E6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43" y="1204056"/>
            <a:ext cx="1916300" cy="23170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239" y="4885463"/>
            <a:ext cx="1640815" cy="1807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35078"/>
          <a:stretch/>
        </p:blipFill>
        <p:spPr>
          <a:xfrm>
            <a:off x="6377936" y="4038711"/>
            <a:ext cx="2405337" cy="25124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0" y="1932900"/>
            <a:ext cx="5796987" cy="30739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9799">
            <a:off x="2255791" y="3778111"/>
            <a:ext cx="2007057" cy="189273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4047565" y="4356847"/>
            <a:ext cx="188259" cy="605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0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50" flipH="1">
            <a:off x="362092" y="986747"/>
            <a:ext cx="4846488" cy="4811669"/>
          </a:xfrm>
          <a:prstGeom prst="rect">
            <a:avLst/>
          </a:prstGeom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-1095281" y="142245"/>
            <a:ext cx="9208397" cy="975930"/>
          </a:xfrm>
        </p:spPr>
        <p:txBody>
          <a:bodyPr>
            <a:normAutofit/>
          </a:bodyPr>
          <a:lstStyle/>
          <a:p>
            <a:pPr algn="ctr"/>
            <a:r>
              <a:rPr lang="zh-TW" altLang="en-US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持續練習</a:t>
            </a:r>
            <a:r>
              <a:rPr lang="en-US" altLang="zh-TW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TW" altLang="en-US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學會調節情緒</a:t>
            </a:r>
            <a:endParaRPr lang="zh-HK" altLang="en-US" sz="3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633821" y="1425205"/>
            <a:ext cx="6820368" cy="27938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4564736" y="4403160"/>
            <a:ext cx="467726" cy="641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708021" y="4638330"/>
            <a:ext cx="324441" cy="13603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" idx="1"/>
          </p:cNvCxnSpPr>
          <p:nvPr/>
        </p:nvCxnSpPr>
        <p:spPr>
          <a:xfrm flipV="1">
            <a:off x="5131253" y="4774360"/>
            <a:ext cx="56412" cy="35324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336" y="1166471"/>
            <a:ext cx="4720827" cy="2410977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5705494" y="2984676"/>
            <a:ext cx="146104" cy="7524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>
            <a:extLst>
              <a:ext uri="{FF2B5EF4-FFF2-40B4-BE49-F238E27FC236}">
                <a16:creationId xmlns:a16="http://schemas.microsoft.com/office/drawing/2014/main" id="{29014B16-AF42-4B76-BA3A-6BC5DE89F39F}"/>
              </a:ext>
            </a:extLst>
          </p:cNvPr>
          <p:cNvGrpSpPr/>
          <p:nvPr/>
        </p:nvGrpSpPr>
        <p:grpSpPr>
          <a:xfrm>
            <a:off x="4375717" y="2478456"/>
            <a:ext cx="1541362" cy="1664565"/>
            <a:chOff x="4375717" y="2478456"/>
            <a:chExt cx="1541362" cy="166456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28291">
              <a:off x="4359317" y="2585260"/>
              <a:ext cx="1574161" cy="15413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47024">
              <a:off x="4879129" y="2622544"/>
              <a:ext cx="755492" cy="467315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786409" y="680651"/>
            <a:ext cx="2613432" cy="2754686"/>
            <a:chOff x="5057356" y="1321855"/>
            <a:chExt cx="5063820" cy="511549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356" y="1321855"/>
              <a:ext cx="5063820" cy="511549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005" y="1648500"/>
              <a:ext cx="4283972" cy="3309804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376" y="771731"/>
            <a:ext cx="930053" cy="72620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250" y="1513923"/>
            <a:ext cx="930053" cy="72620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286" y="1053423"/>
            <a:ext cx="930053" cy="7262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BD9DDE7-9BA6-400A-A3F7-9398D9CFC8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4078" y="176866"/>
            <a:ext cx="4608936" cy="3393767"/>
          </a:xfrm>
          <a:prstGeom prst="rect">
            <a:avLst/>
          </a:prstGeom>
        </p:spPr>
      </p:pic>
      <p:pic>
        <p:nvPicPr>
          <p:cNvPr id="37" name="Picture 43">
            <a:extLst>
              <a:ext uri="{FF2B5EF4-FFF2-40B4-BE49-F238E27FC236}">
                <a16:creationId xmlns:a16="http://schemas.microsoft.com/office/drawing/2014/main" id="{65E12CA2-C811-4730-B0B2-59E098BDAD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0" y="3520155"/>
            <a:ext cx="2635177" cy="3214901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5DD7D21F-101B-4E0F-8D56-EA620132A1F7}"/>
              </a:ext>
            </a:extLst>
          </p:cNvPr>
          <p:cNvGrpSpPr/>
          <p:nvPr/>
        </p:nvGrpSpPr>
        <p:grpSpPr>
          <a:xfrm>
            <a:off x="4411796" y="2581621"/>
            <a:ext cx="1495325" cy="1532412"/>
            <a:chOff x="2312954" y="3720948"/>
            <a:chExt cx="1892731" cy="2007057"/>
          </a:xfrm>
        </p:grpSpPr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ACA30B9F-0CDC-4F10-9E56-3C513F416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05944">
              <a:off x="2255791" y="3778111"/>
              <a:ext cx="2007057" cy="1892731"/>
            </a:xfrm>
            <a:prstGeom prst="rect">
              <a:avLst/>
            </a:prstGeom>
          </p:spPr>
        </p:pic>
        <p:cxnSp>
          <p:nvCxnSpPr>
            <p:cNvPr id="28" name="Straight Connector 14">
              <a:extLst>
                <a:ext uri="{FF2B5EF4-FFF2-40B4-BE49-F238E27FC236}">
                  <a16:creationId xmlns:a16="http://schemas.microsoft.com/office/drawing/2014/main" id="{B3761EC4-7717-4A9D-9457-3FC0035A19D3}"/>
                </a:ext>
              </a:extLst>
            </p:cNvPr>
            <p:cNvCxnSpPr/>
            <p:nvPr/>
          </p:nvCxnSpPr>
          <p:spPr>
            <a:xfrm>
              <a:off x="3234730" y="3722264"/>
              <a:ext cx="0" cy="151969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23F1E423-8A4C-411C-9B4E-982772AA764B}"/>
              </a:ext>
            </a:extLst>
          </p:cNvPr>
          <p:cNvGrpSpPr/>
          <p:nvPr/>
        </p:nvGrpSpPr>
        <p:grpSpPr>
          <a:xfrm rot="3827887">
            <a:off x="4260834" y="2450638"/>
            <a:ext cx="1699137" cy="1808650"/>
            <a:chOff x="4375717" y="2568860"/>
            <a:chExt cx="1541362" cy="1574161"/>
          </a:xfrm>
        </p:grpSpPr>
        <p:pic>
          <p:nvPicPr>
            <p:cNvPr id="41" name="Picture 23">
              <a:extLst>
                <a:ext uri="{FF2B5EF4-FFF2-40B4-BE49-F238E27FC236}">
                  <a16:creationId xmlns:a16="http://schemas.microsoft.com/office/drawing/2014/main" id="{B1FC2395-C9CC-4713-938A-6C4F6AD8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26505">
              <a:off x="4359317" y="2585260"/>
              <a:ext cx="1574161" cy="1541362"/>
            </a:xfrm>
            <a:prstGeom prst="rect">
              <a:avLst/>
            </a:prstGeom>
          </p:spPr>
        </p:pic>
        <p:cxnSp>
          <p:nvCxnSpPr>
            <p:cNvPr id="44" name="Straight Connector 25">
              <a:extLst>
                <a:ext uri="{FF2B5EF4-FFF2-40B4-BE49-F238E27FC236}">
                  <a16:creationId xmlns:a16="http://schemas.microsoft.com/office/drawing/2014/main" id="{C0DFF725-0C69-4036-B36F-80E7D809500A}"/>
                </a:ext>
              </a:extLst>
            </p:cNvPr>
            <p:cNvCxnSpPr/>
            <p:nvPr/>
          </p:nvCxnSpPr>
          <p:spPr>
            <a:xfrm>
              <a:off x="5126373" y="2569893"/>
              <a:ext cx="0" cy="119191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53" y="3520155"/>
            <a:ext cx="4352049" cy="321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5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50" flipH="1">
            <a:off x="362092" y="986747"/>
            <a:ext cx="4846488" cy="4811669"/>
          </a:xfrm>
          <a:prstGeom prst="rect">
            <a:avLst/>
          </a:prstGeom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-1095281" y="142245"/>
            <a:ext cx="9208397" cy="975930"/>
          </a:xfrm>
        </p:spPr>
        <p:txBody>
          <a:bodyPr>
            <a:normAutofit/>
          </a:bodyPr>
          <a:lstStyle/>
          <a:p>
            <a:pPr algn="ctr"/>
            <a:r>
              <a:rPr lang="zh-TW" altLang="en-US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持續練習</a:t>
            </a:r>
            <a:r>
              <a:rPr lang="en-US" altLang="zh-TW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TW" altLang="en-US" sz="3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學會調節情緒</a:t>
            </a:r>
            <a:endParaRPr lang="zh-HK" altLang="en-US" sz="3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633821" y="1425205"/>
            <a:ext cx="6820368" cy="27938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9549470" y="3643099"/>
            <a:ext cx="2495716" cy="2518611"/>
            <a:chOff x="497305" y="4026568"/>
            <a:chExt cx="2495716" cy="2518611"/>
          </a:xfrm>
        </p:grpSpPr>
        <p:sp>
          <p:nvSpPr>
            <p:cNvPr id="6" name="Oval 5"/>
            <p:cNvSpPr/>
            <p:nvPr/>
          </p:nvSpPr>
          <p:spPr>
            <a:xfrm>
              <a:off x="497305" y="4026568"/>
              <a:ext cx="2495716" cy="2518611"/>
            </a:xfrm>
            <a:prstGeom prst="ellipse">
              <a:avLst/>
            </a:prstGeom>
            <a:solidFill>
              <a:srgbClr val="359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184456" y="5334790"/>
              <a:ext cx="449365" cy="469910"/>
            </a:xfrm>
            <a:prstGeom prst="line">
              <a:avLst/>
            </a:prstGeom>
            <a:ln w="254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1457358" y="4794048"/>
              <a:ext cx="978568" cy="1010652"/>
            </a:xfrm>
            <a:prstGeom prst="line">
              <a:avLst/>
            </a:prstGeom>
            <a:ln w="254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 flipV="1">
            <a:off x="4564736" y="4403160"/>
            <a:ext cx="467726" cy="641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708021" y="4638330"/>
            <a:ext cx="324441" cy="13603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" idx="1"/>
          </p:cNvCxnSpPr>
          <p:nvPr/>
        </p:nvCxnSpPr>
        <p:spPr>
          <a:xfrm flipV="1">
            <a:off x="5131253" y="4774360"/>
            <a:ext cx="56412" cy="35324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9" y="3501483"/>
            <a:ext cx="2883746" cy="3120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05"/>
          <a:stretch/>
        </p:blipFill>
        <p:spPr>
          <a:xfrm>
            <a:off x="2611616" y="5871993"/>
            <a:ext cx="2906136" cy="7886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336" y="1166471"/>
            <a:ext cx="4720827" cy="2410977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4B05ED01-23F6-4BF3-B744-161EB2506FA6}"/>
              </a:ext>
            </a:extLst>
          </p:cNvPr>
          <p:cNvGrpSpPr/>
          <p:nvPr/>
        </p:nvGrpSpPr>
        <p:grpSpPr>
          <a:xfrm rot="16858273">
            <a:off x="4375717" y="2568860"/>
            <a:ext cx="1541362" cy="1574161"/>
            <a:chOff x="4375717" y="2568860"/>
            <a:chExt cx="1541362" cy="157416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26505">
              <a:off x="4359317" y="2585260"/>
              <a:ext cx="1574161" cy="1541362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5126373" y="2569893"/>
              <a:ext cx="0" cy="119191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53" y="3520155"/>
            <a:ext cx="4352049" cy="32149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573">
            <a:off x="4575484" y="2662838"/>
            <a:ext cx="755492" cy="46731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8786409" y="680651"/>
            <a:ext cx="2613432" cy="2754686"/>
            <a:chOff x="5057356" y="1321855"/>
            <a:chExt cx="5063820" cy="511549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356" y="1321855"/>
              <a:ext cx="5063820" cy="511549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005" y="1648500"/>
              <a:ext cx="4283972" cy="3309804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376" y="771731"/>
            <a:ext cx="930053" cy="72620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250" y="1513923"/>
            <a:ext cx="930053" cy="72620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286" y="1053423"/>
            <a:ext cx="930053" cy="72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7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1">
            <a:extLst>
              <a:ext uri="{FF2B5EF4-FFF2-40B4-BE49-F238E27FC236}">
                <a16:creationId xmlns:a16="http://schemas.microsoft.com/office/drawing/2014/main" id="{D10DB4E5-6724-48BB-847B-E3AA6832E9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6" name="群組 34">
            <a:extLst>
              <a:ext uri="{FF2B5EF4-FFF2-40B4-BE49-F238E27FC236}">
                <a16:creationId xmlns:a16="http://schemas.microsoft.com/office/drawing/2014/main" id="{0D7750F9-8A12-4C6A-BEC9-C4C530CA3158}"/>
              </a:ext>
            </a:extLst>
          </p:cNvPr>
          <p:cNvGrpSpPr/>
          <p:nvPr/>
        </p:nvGrpSpPr>
        <p:grpSpPr>
          <a:xfrm>
            <a:off x="1362315" y="881559"/>
            <a:ext cx="9467370" cy="5850719"/>
            <a:chOff x="9754634" y="3404451"/>
            <a:chExt cx="2227568" cy="3321518"/>
          </a:xfrm>
        </p:grpSpPr>
        <p:grpSp>
          <p:nvGrpSpPr>
            <p:cNvPr id="37" name="群組 35">
              <a:extLst>
                <a:ext uri="{FF2B5EF4-FFF2-40B4-BE49-F238E27FC236}">
                  <a16:creationId xmlns:a16="http://schemas.microsoft.com/office/drawing/2014/main" id="{FBE719BE-BFEF-49DC-B0C2-BBEBB94117CF}"/>
                </a:ext>
              </a:extLst>
            </p:cNvPr>
            <p:cNvGrpSpPr/>
            <p:nvPr/>
          </p:nvGrpSpPr>
          <p:grpSpPr>
            <a:xfrm>
              <a:off x="9754634" y="3404451"/>
              <a:ext cx="2227568" cy="3321518"/>
              <a:chOff x="5432016" y="-358983"/>
              <a:chExt cx="2841390" cy="4135337"/>
            </a:xfrm>
          </p:grpSpPr>
          <p:sp>
            <p:nvSpPr>
              <p:cNvPr id="39" name="矩形 37">
                <a:extLst>
                  <a:ext uri="{FF2B5EF4-FFF2-40B4-BE49-F238E27FC236}">
                    <a16:creationId xmlns:a16="http://schemas.microsoft.com/office/drawing/2014/main" id="{2617402F-D34E-454D-A261-10A802F72E0A}"/>
                  </a:ext>
                </a:extLst>
              </p:cNvPr>
              <p:cNvSpPr/>
              <p:nvPr/>
            </p:nvSpPr>
            <p:spPr>
              <a:xfrm>
                <a:off x="5432016" y="-118752"/>
                <a:ext cx="2841390" cy="3895106"/>
              </a:xfrm>
              <a:prstGeom prst="rect">
                <a:avLst/>
              </a:prstGeom>
              <a:solidFill>
                <a:srgbClr val="EAE3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40" name="矩形 38">
                <a:extLst>
                  <a:ext uri="{FF2B5EF4-FFF2-40B4-BE49-F238E27FC236}">
                    <a16:creationId xmlns:a16="http://schemas.microsoft.com/office/drawing/2014/main" id="{EFBDB207-ED7E-4C11-B123-D852EC9B463F}"/>
                  </a:ext>
                </a:extLst>
              </p:cNvPr>
              <p:cNvSpPr/>
              <p:nvPr/>
            </p:nvSpPr>
            <p:spPr>
              <a:xfrm>
                <a:off x="5545660" y="-24264"/>
                <a:ext cx="2620483" cy="3706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41" name="手繪多邊形 39">
                <a:extLst>
                  <a:ext uri="{FF2B5EF4-FFF2-40B4-BE49-F238E27FC236}">
                    <a16:creationId xmlns:a16="http://schemas.microsoft.com/office/drawing/2014/main" id="{C12EF956-3BDC-44A8-B1A0-E75856C43DA4}"/>
                  </a:ext>
                </a:extLst>
              </p:cNvPr>
              <p:cNvSpPr/>
              <p:nvPr/>
            </p:nvSpPr>
            <p:spPr>
              <a:xfrm>
                <a:off x="6530273" y="-358983"/>
                <a:ext cx="756692" cy="559920"/>
              </a:xfrm>
              <a:custGeom>
                <a:avLst/>
                <a:gdLst>
                  <a:gd name="connsiteX0" fmla="*/ 1521 w 977584"/>
                  <a:gd name="connsiteY0" fmla="*/ 495245 h 559920"/>
                  <a:gd name="connsiteX1" fmla="*/ 25272 w 977584"/>
                  <a:gd name="connsiteY1" fmla="*/ 352741 h 559920"/>
                  <a:gd name="connsiteX2" fmla="*/ 96524 w 977584"/>
                  <a:gd name="connsiteY2" fmla="*/ 305240 h 559920"/>
                  <a:gd name="connsiteX3" fmla="*/ 274654 w 977584"/>
                  <a:gd name="connsiteY3" fmla="*/ 257738 h 559920"/>
                  <a:gd name="connsiteX4" fmla="*/ 322155 w 977584"/>
                  <a:gd name="connsiteY4" fmla="*/ 103359 h 559920"/>
                  <a:gd name="connsiteX5" fmla="*/ 440908 w 977584"/>
                  <a:gd name="connsiteY5" fmla="*/ 20232 h 559920"/>
                  <a:gd name="connsiteX6" fmla="*/ 559662 w 977584"/>
                  <a:gd name="connsiteY6" fmla="*/ 8356 h 559920"/>
                  <a:gd name="connsiteX7" fmla="*/ 630913 w 977584"/>
                  <a:gd name="connsiteY7" fmla="*/ 127110 h 559920"/>
                  <a:gd name="connsiteX8" fmla="*/ 690290 w 977584"/>
                  <a:gd name="connsiteY8" fmla="*/ 293364 h 559920"/>
                  <a:gd name="connsiteX9" fmla="*/ 773417 w 977584"/>
                  <a:gd name="connsiteY9" fmla="*/ 328990 h 559920"/>
                  <a:gd name="connsiteX10" fmla="*/ 868420 w 977584"/>
                  <a:gd name="connsiteY10" fmla="*/ 376491 h 559920"/>
                  <a:gd name="connsiteX11" fmla="*/ 975298 w 977584"/>
                  <a:gd name="connsiteY11" fmla="*/ 542746 h 559920"/>
                  <a:gd name="connsiteX12" fmla="*/ 761542 w 977584"/>
                  <a:gd name="connsiteY12" fmla="*/ 554621 h 559920"/>
                  <a:gd name="connsiteX13" fmla="*/ 429033 w 977584"/>
                  <a:gd name="connsiteY13" fmla="*/ 542746 h 559920"/>
                  <a:gd name="connsiteX14" fmla="*/ 49023 w 977584"/>
                  <a:gd name="connsiteY14" fmla="*/ 518995 h 559920"/>
                  <a:gd name="connsiteX15" fmla="*/ 1521 w 977584"/>
                  <a:gd name="connsiteY15" fmla="*/ 495245 h 559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584" h="559920">
                    <a:moveTo>
                      <a:pt x="1521" y="495245"/>
                    </a:moveTo>
                    <a:cubicBezTo>
                      <a:pt x="-2437" y="467536"/>
                      <a:pt x="9438" y="384408"/>
                      <a:pt x="25272" y="352741"/>
                    </a:cubicBezTo>
                    <a:cubicBezTo>
                      <a:pt x="41106" y="321073"/>
                      <a:pt x="54960" y="321074"/>
                      <a:pt x="96524" y="305240"/>
                    </a:cubicBezTo>
                    <a:cubicBezTo>
                      <a:pt x="138088" y="289406"/>
                      <a:pt x="237049" y="291385"/>
                      <a:pt x="274654" y="257738"/>
                    </a:cubicBezTo>
                    <a:cubicBezTo>
                      <a:pt x="312259" y="224091"/>
                      <a:pt x="294446" y="142943"/>
                      <a:pt x="322155" y="103359"/>
                    </a:cubicBezTo>
                    <a:cubicBezTo>
                      <a:pt x="349864" y="63775"/>
                      <a:pt x="401324" y="36066"/>
                      <a:pt x="440908" y="20232"/>
                    </a:cubicBezTo>
                    <a:cubicBezTo>
                      <a:pt x="480492" y="4398"/>
                      <a:pt x="527995" y="-9457"/>
                      <a:pt x="559662" y="8356"/>
                    </a:cubicBezTo>
                    <a:cubicBezTo>
                      <a:pt x="591329" y="26169"/>
                      <a:pt x="609142" y="79609"/>
                      <a:pt x="630913" y="127110"/>
                    </a:cubicBezTo>
                    <a:cubicBezTo>
                      <a:pt x="652684" y="174611"/>
                      <a:pt x="666539" y="259717"/>
                      <a:pt x="690290" y="293364"/>
                    </a:cubicBezTo>
                    <a:cubicBezTo>
                      <a:pt x="714041" y="327011"/>
                      <a:pt x="743729" y="315136"/>
                      <a:pt x="773417" y="328990"/>
                    </a:cubicBezTo>
                    <a:cubicBezTo>
                      <a:pt x="803105" y="342844"/>
                      <a:pt x="834773" y="340865"/>
                      <a:pt x="868420" y="376491"/>
                    </a:cubicBezTo>
                    <a:cubicBezTo>
                      <a:pt x="902067" y="412117"/>
                      <a:pt x="993111" y="513058"/>
                      <a:pt x="975298" y="542746"/>
                    </a:cubicBezTo>
                    <a:cubicBezTo>
                      <a:pt x="957485" y="572434"/>
                      <a:pt x="852586" y="554621"/>
                      <a:pt x="761542" y="554621"/>
                    </a:cubicBezTo>
                    <a:cubicBezTo>
                      <a:pt x="670498" y="554621"/>
                      <a:pt x="547786" y="548684"/>
                      <a:pt x="429033" y="542746"/>
                    </a:cubicBezTo>
                    <a:cubicBezTo>
                      <a:pt x="310280" y="536808"/>
                      <a:pt x="118296" y="528891"/>
                      <a:pt x="49023" y="518995"/>
                    </a:cubicBezTo>
                    <a:cubicBezTo>
                      <a:pt x="-20250" y="509099"/>
                      <a:pt x="5479" y="522954"/>
                      <a:pt x="1521" y="495245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  <p:sp>
          <p:nvSpPr>
            <p:cNvPr id="38" name="橢圓 36">
              <a:extLst>
                <a:ext uri="{FF2B5EF4-FFF2-40B4-BE49-F238E27FC236}">
                  <a16:creationId xmlns:a16="http://schemas.microsoft.com/office/drawing/2014/main" id="{E8E94033-332D-4B27-A4B3-0A2E6E388BC5}"/>
                </a:ext>
              </a:extLst>
            </p:cNvPr>
            <p:cNvSpPr/>
            <p:nvPr/>
          </p:nvSpPr>
          <p:spPr>
            <a:xfrm>
              <a:off x="10852476" y="3439263"/>
              <a:ext cx="96688" cy="1515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85" y="59556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本節人物簡介</a:t>
            </a:r>
            <a:endParaRPr lang="zh-HK" alt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FC8C2E2E-6676-4C3F-82AB-68DE3CC998F8}"/>
              </a:ext>
            </a:extLst>
          </p:cNvPr>
          <p:cNvSpPr/>
          <p:nvPr/>
        </p:nvSpPr>
        <p:spPr>
          <a:xfrm>
            <a:off x="2167528" y="3790980"/>
            <a:ext cx="1464913" cy="546341"/>
          </a:xfrm>
          <a:prstGeom prst="roundRect">
            <a:avLst/>
          </a:prstGeom>
          <a:solidFill>
            <a:srgbClr val="94B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阿腦</a:t>
            </a:r>
            <a:endParaRPr lang="zh-HK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AE71006F-BB98-4C2D-96B0-08A83992BF13}"/>
              </a:ext>
            </a:extLst>
          </p:cNvPr>
          <p:cNvSpPr/>
          <p:nvPr/>
        </p:nvSpPr>
        <p:spPr>
          <a:xfrm>
            <a:off x="4181069" y="3791895"/>
            <a:ext cx="1464913" cy="5463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腦師傅</a:t>
            </a:r>
            <a:endParaRPr lang="zh-HK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3525752C-7797-4B91-AFF8-35AA6882DA64}"/>
              </a:ext>
            </a:extLst>
          </p:cNvPr>
          <p:cNvSpPr/>
          <p:nvPr/>
        </p:nvSpPr>
        <p:spPr>
          <a:xfrm>
            <a:off x="7505318" y="3790980"/>
            <a:ext cx="2096859" cy="5463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火焰三兄弟</a:t>
            </a:r>
            <a:endParaRPr lang="zh-HK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12180545-099A-47CB-86F3-A32234A6B7C9}"/>
              </a:ext>
            </a:extLst>
          </p:cNvPr>
          <p:cNvSpPr/>
          <p:nvPr/>
        </p:nvSpPr>
        <p:spPr>
          <a:xfrm>
            <a:off x="2188777" y="6013971"/>
            <a:ext cx="1464913" cy="5463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小明</a:t>
            </a:r>
            <a:endParaRPr lang="zh-HK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50249272-5E3C-46FE-B8FC-9630D8FD03D5}"/>
              </a:ext>
            </a:extLst>
          </p:cNvPr>
          <p:cNvSpPr/>
          <p:nvPr/>
        </p:nvSpPr>
        <p:spPr>
          <a:xfrm>
            <a:off x="5016006" y="5989245"/>
            <a:ext cx="2908450" cy="5463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Cool down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企鵝</a:t>
            </a:r>
            <a:endParaRPr lang="zh-HK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298E858B-A76E-4ED7-9DD0-9C82197AD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69" y="2217841"/>
            <a:ext cx="1439830" cy="1428893"/>
          </a:xfrm>
          <a:prstGeom prst="rect">
            <a:avLst/>
          </a:prstGeom>
        </p:spPr>
      </p:pic>
      <p:pic>
        <p:nvPicPr>
          <p:cNvPr id="30" name="Picture 43">
            <a:extLst>
              <a:ext uri="{FF2B5EF4-FFF2-40B4-BE49-F238E27FC236}">
                <a16:creationId xmlns:a16="http://schemas.microsoft.com/office/drawing/2014/main" id="{9EEE83E2-97DF-417D-A653-E821C2105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1509" y="1727461"/>
            <a:ext cx="1444473" cy="1934072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CAFAB625-AB28-4304-9E95-9BD371FAF2C6}"/>
              </a:ext>
            </a:extLst>
          </p:cNvPr>
          <p:cNvGrpSpPr/>
          <p:nvPr/>
        </p:nvGrpSpPr>
        <p:grpSpPr>
          <a:xfrm>
            <a:off x="6378847" y="1646211"/>
            <a:ext cx="3669515" cy="2039270"/>
            <a:chOff x="6185685" y="1607464"/>
            <a:chExt cx="4028158" cy="2186027"/>
          </a:xfrm>
        </p:grpSpPr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8B424EFE-5D99-4324-A6A5-E9804151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5685" y="2288396"/>
              <a:ext cx="1687603" cy="1317717"/>
            </a:xfrm>
            <a:prstGeom prst="rect">
              <a:avLst/>
            </a:prstGeom>
          </p:spPr>
        </p:pic>
        <p:pic>
          <p:nvPicPr>
            <p:cNvPr id="32" name="Picture 1">
              <a:extLst>
                <a:ext uri="{FF2B5EF4-FFF2-40B4-BE49-F238E27FC236}">
                  <a16:creationId xmlns:a16="http://schemas.microsoft.com/office/drawing/2014/main" id="{FB1F3D4E-0FBF-4F48-AE22-2CEC299B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6525" y="1607464"/>
              <a:ext cx="1596263" cy="1536403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C48C1A4D-5718-4347-AB11-CFAD18E9F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510" y="2314322"/>
              <a:ext cx="1223333" cy="1479169"/>
            </a:xfrm>
            <a:prstGeom prst="rect">
              <a:avLst/>
            </a:prstGeom>
          </p:spPr>
        </p:pic>
      </p:grpSp>
      <p:pic>
        <p:nvPicPr>
          <p:cNvPr id="34" name="Picture 6">
            <a:extLst>
              <a:ext uri="{FF2B5EF4-FFF2-40B4-BE49-F238E27FC236}">
                <a16:creationId xmlns:a16="http://schemas.microsoft.com/office/drawing/2014/main" id="{E5BF6697-47B2-435E-9528-3BCE74123B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48"/>
          <a:stretch/>
        </p:blipFill>
        <p:spPr>
          <a:xfrm>
            <a:off x="2188777" y="4613082"/>
            <a:ext cx="1688956" cy="1361470"/>
          </a:xfrm>
          <a:prstGeom prst="rect">
            <a:avLst/>
          </a:prstGeom>
        </p:spPr>
      </p:pic>
      <p:pic>
        <p:nvPicPr>
          <p:cNvPr id="42" name="Picture 14">
            <a:extLst>
              <a:ext uri="{FF2B5EF4-FFF2-40B4-BE49-F238E27FC236}">
                <a16:creationId xmlns:a16="http://schemas.microsoft.com/office/drawing/2014/main" id="{E7100BF2-E8CB-464E-BB42-548E2D5D4A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96" y="3857222"/>
            <a:ext cx="1464913" cy="20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8" grpId="0" animBg="1"/>
      <p:bldP spid="6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-156117" y="-70282"/>
            <a:ext cx="2729622" cy="2601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2183648" y="284201"/>
            <a:ext cx="9379996" cy="105650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：當波動中火或失控猛火出現時，有甚麼方法讓自己冷靜下來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" y="264737"/>
            <a:ext cx="1748788" cy="2021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1"/>
          <a:stretch/>
        </p:blipFill>
        <p:spPr>
          <a:xfrm flipH="1">
            <a:off x="1036390" y="1318700"/>
            <a:ext cx="1251908" cy="1145720"/>
          </a:xfrm>
          <a:prstGeom prst="rect">
            <a:avLst/>
          </a:prstGeom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F47808C6-0E86-4EFA-BC2D-01BE119B79EC}"/>
              </a:ext>
            </a:extLst>
          </p:cNvPr>
          <p:cNvSpPr/>
          <p:nvPr/>
        </p:nvSpPr>
        <p:spPr>
          <a:xfrm>
            <a:off x="115226" y="5167746"/>
            <a:ext cx="1672010" cy="1553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049A9FBE-3BFE-4AB1-AC9D-A3A04458C5B1}"/>
              </a:ext>
            </a:extLst>
          </p:cNvPr>
          <p:cNvSpPr/>
          <p:nvPr/>
        </p:nvSpPr>
        <p:spPr>
          <a:xfrm>
            <a:off x="2987715" y="1515063"/>
            <a:ext cx="8575929" cy="5058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aphicFrame>
        <p:nvGraphicFramePr>
          <p:cNvPr id="23" name="物件 22">
            <a:hlinkClick r:id="rId6"/>
            <a:extLst>
              <a:ext uri="{FF2B5EF4-FFF2-40B4-BE49-F238E27FC236}">
                <a16:creationId xmlns:a16="http://schemas.microsoft.com/office/drawing/2014/main" id="{D1AA8C9A-55AB-48B6-A797-50DC83A0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677839"/>
              </p:ext>
            </p:extLst>
          </p:nvPr>
        </p:nvGraphicFramePr>
        <p:xfrm>
          <a:off x="3574083" y="2016701"/>
          <a:ext cx="7566571" cy="4224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點陣圖影像" r:id="rId7" imgW="16187136" imgH="8744645" progId="Paint.Picture">
                  <p:embed/>
                </p:oleObj>
              </mc:Choice>
              <mc:Fallback>
                <p:oleObj name="點陣圖影像" r:id="rId7" imgW="16187136" imgH="8744645" progId="Paint.Picture">
                  <p:embed/>
                  <p:pic>
                    <p:nvPicPr>
                      <p:cNvPr id="24" name="物件 23">
                        <a:hlinkClick r:id="" action="ppaction://hlinkfile"/>
                        <a:extLst>
                          <a:ext uri="{FF2B5EF4-FFF2-40B4-BE49-F238E27FC236}">
                            <a16:creationId xmlns:a16="http://schemas.microsoft.com/office/drawing/2014/main" id="{D9A0F4F1-A14C-4E42-B71F-D31B7A9D43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74083" y="2016701"/>
                        <a:ext cx="7566571" cy="4224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9" y="2561675"/>
            <a:ext cx="901117" cy="8673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04" y="2347844"/>
            <a:ext cx="997014" cy="77849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030B8E6-1265-4D5E-8EFC-81C5244361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51" y="2500841"/>
            <a:ext cx="817936" cy="9889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6486B98-AD69-479C-917E-FE01FD3117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428" y="5231874"/>
            <a:ext cx="1453606" cy="142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98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43D7E08-4CCB-4EAA-9B5F-502A7D6EE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50" y="134909"/>
            <a:ext cx="11781862" cy="660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92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B2D575A-B168-4DCA-9161-8C56BAC7C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20" y="92242"/>
            <a:ext cx="1191485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2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75044E-80EF-49AB-BF43-B3D45E4C6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31" y="124520"/>
            <a:ext cx="11815338" cy="66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92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E45C6DE-06E9-437F-A41F-A260D3F54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78" y="139113"/>
            <a:ext cx="11836317" cy="659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35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DF6F41C-2222-4BB8-A373-3ADB2081F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70" y="142623"/>
            <a:ext cx="11887451" cy="66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53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94DFA6-0081-47C3-A580-92B2A969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5" y="92242"/>
            <a:ext cx="12007750" cy="66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8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02A5BB7-8EC8-4488-AC6C-8740D3457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28" y="174207"/>
            <a:ext cx="11884895" cy="65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90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3759881" y="2922694"/>
            <a:ext cx="5382341" cy="1012612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一起練習</a:t>
            </a:r>
            <a:endParaRPr lang="zh-HK" altLang="en-US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2">
            <a:extLst>
              <a:ext uri="{FF2B5EF4-FFF2-40B4-BE49-F238E27FC236}">
                <a16:creationId xmlns:a16="http://schemas.microsoft.com/office/drawing/2014/main" id="{423320D5-BA3F-40A0-95EE-02ED34F15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4" y="2039007"/>
            <a:ext cx="1945115" cy="3134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65" y="1150697"/>
            <a:ext cx="3471898" cy="491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69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171433" y="183785"/>
            <a:ext cx="12020567" cy="1241628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「做完</a:t>
            </a:r>
            <a: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Cool down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秘笈，小明依家嘅情緒強度狀態係點呀</a:t>
            </a:r>
            <a:r>
              <a:rPr 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3320D5-BA3F-40A0-95EE-02ED34F15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42" y="1425413"/>
            <a:ext cx="3134503" cy="5051723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89947B4F-7F3A-45FE-A7FF-9C971E581505}"/>
              </a:ext>
            </a:extLst>
          </p:cNvPr>
          <p:cNvGrpSpPr/>
          <p:nvPr/>
        </p:nvGrpSpPr>
        <p:grpSpPr>
          <a:xfrm>
            <a:off x="5849259" y="2047191"/>
            <a:ext cx="6046892" cy="3808167"/>
            <a:chOff x="6493151" y="2273429"/>
            <a:chExt cx="4720827" cy="2960151"/>
          </a:xfrm>
        </p:grpSpPr>
        <p:pic>
          <p:nvPicPr>
            <p:cNvPr id="12" name="Picture 21">
              <a:extLst>
                <a:ext uri="{FF2B5EF4-FFF2-40B4-BE49-F238E27FC236}">
                  <a16:creationId xmlns:a16="http://schemas.microsoft.com/office/drawing/2014/main" id="{F5794E71-8A5E-4B84-8228-8658F39C7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151" y="2273429"/>
              <a:ext cx="4720827" cy="2410977"/>
            </a:xfrm>
            <a:prstGeom prst="rect">
              <a:avLst/>
            </a:prstGeom>
          </p:spPr>
        </p:pic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D41E76A3-AF0C-4DAD-B3A2-5CC58249F5F0}"/>
                </a:ext>
              </a:extLst>
            </p:cNvPr>
            <p:cNvGrpSpPr/>
            <p:nvPr/>
          </p:nvGrpSpPr>
          <p:grpSpPr>
            <a:xfrm rot="16858273">
              <a:off x="8083532" y="3675818"/>
              <a:ext cx="1541362" cy="1574161"/>
              <a:chOff x="4375717" y="2568860"/>
              <a:chExt cx="1541362" cy="1574161"/>
            </a:xfrm>
          </p:grpSpPr>
          <p:pic>
            <p:nvPicPr>
              <p:cNvPr id="20" name="Picture 23">
                <a:extLst>
                  <a:ext uri="{FF2B5EF4-FFF2-40B4-BE49-F238E27FC236}">
                    <a16:creationId xmlns:a16="http://schemas.microsoft.com/office/drawing/2014/main" id="{EE266A21-9E84-4DF3-870E-8B14E4139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26505">
                <a:off x="4359317" y="2585260"/>
                <a:ext cx="1574161" cy="1541362"/>
              </a:xfrm>
              <a:prstGeom prst="rect">
                <a:avLst/>
              </a:prstGeom>
            </p:spPr>
          </p:pic>
          <p:cxnSp>
            <p:nvCxnSpPr>
              <p:cNvPr id="21" name="Straight Connector 25">
                <a:extLst>
                  <a:ext uri="{FF2B5EF4-FFF2-40B4-BE49-F238E27FC236}">
                    <a16:creationId xmlns:a16="http://schemas.microsoft.com/office/drawing/2014/main" id="{44B6F979-245C-4D39-9E12-458A750A2A26}"/>
                  </a:ext>
                </a:extLst>
              </p:cNvPr>
              <p:cNvCxnSpPr/>
              <p:nvPr/>
            </p:nvCxnSpPr>
            <p:spPr>
              <a:xfrm>
                <a:off x="5126373" y="2569893"/>
                <a:ext cx="0" cy="119191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箭號: 弧形下彎 6">
            <a:extLst>
              <a:ext uri="{FF2B5EF4-FFF2-40B4-BE49-F238E27FC236}">
                <a16:creationId xmlns:a16="http://schemas.microsoft.com/office/drawing/2014/main" id="{56F3F3EA-9486-4FE5-A7A5-80A10ACBFCA1}"/>
              </a:ext>
            </a:extLst>
          </p:cNvPr>
          <p:cNvSpPr/>
          <p:nvPr/>
        </p:nvSpPr>
        <p:spPr>
          <a:xfrm rot="252046" flipH="1">
            <a:off x="8030071" y="4072942"/>
            <a:ext cx="1701050" cy="576532"/>
          </a:xfrm>
          <a:prstGeom prst="curvedDownArrow">
            <a:avLst/>
          </a:prstGeom>
          <a:solidFill>
            <a:srgbClr val="DEE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回顧：上一節．線索三角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89A36D9-AE5A-443C-97E2-0471DCED38D3}"/>
              </a:ext>
            </a:extLst>
          </p:cNvPr>
          <p:cNvGrpSpPr/>
          <p:nvPr/>
        </p:nvGrpSpPr>
        <p:grpSpPr>
          <a:xfrm>
            <a:off x="670250" y="1721126"/>
            <a:ext cx="10621178" cy="4568119"/>
            <a:chOff x="636435" y="1762789"/>
            <a:chExt cx="10740626" cy="4645006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0C4B17E0-5917-490F-990E-BACDD4389E8F}"/>
                </a:ext>
              </a:extLst>
            </p:cNvPr>
            <p:cNvSpPr txBox="1">
              <a:spLocks/>
            </p:cNvSpPr>
            <p:nvPr/>
          </p:nvSpPr>
          <p:spPr>
            <a:xfrm>
              <a:off x="5980698" y="1762789"/>
              <a:ext cx="2861629" cy="8114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600"/>
                </a:spcAft>
                <a:buNone/>
              </a:pPr>
              <a:r>
                <a:rPr lang="zh-TW" altLang="en-US" sz="3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環境線索</a:t>
              </a:r>
              <a:endParaRPr lang="zh-TW" altLang="zh-HK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F864BC8-704D-49AD-B371-6C9E1BDE24A6}"/>
                </a:ext>
              </a:extLst>
            </p:cNvPr>
            <p:cNvSpPr txBox="1">
              <a:spLocks/>
            </p:cNvSpPr>
            <p:nvPr/>
          </p:nvSpPr>
          <p:spPr>
            <a:xfrm>
              <a:off x="636435" y="4121231"/>
              <a:ext cx="3075667" cy="8114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600"/>
                </a:spcAft>
                <a:buNone/>
              </a:pPr>
              <a:r>
                <a:rPr lang="zh-TW" altLang="en-US" sz="3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肢體語言線索</a:t>
              </a:r>
              <a:endParaRPr lang="zh-TW" altLang="zh-HK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E0E79C3E-8B17-4511-8EBC-CCC8C8BDF954}"/>
                </a:ext>
              </a:extLst>
            </p:cNvPr>
            <p:cNvSpPr txBox="1">
              <a:spLocks/>
            </p:cNvSpPr>
            <p:nvPr/>
          </p:nvSpPr>
          <p:spPr>
            <a:xfrm>
              <a:off x="8042671" y="4121249"/>
              <a:ext cx="3114280" cy="8114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600"/>
                </a:spcAft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zh-TW" altLang="en-US" sz="3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生理變化線索</a:t>
              </a:r>
              <a:endParaRPr lang="zh-TW" altLang="zh-HK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331ECE2A-79E8-4613-9499-95B9646E49FF}"/>
                </a:ext>
              </a:extLst>
            </p:cNvPr>
            <p:cNvSpPr txBox="1"/>
            <p:nvPr/>
          </p:nvSpPr>
          <p:spPr>
            <a:xfrm>
              <a:off x="698925" y="4760633"/>
              <a:ext cx="2858660" cy="657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例如</a:t>
              </a:r>
              <a:r>
                <a:rPr lang="en-US" altLang="zh-TW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: </a:t>
              </a:r>
              <a:r>
                <a:rPr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面部表情、身體動作、語氣等</a:t>
              </a:r>
              <a:endParaRPr lang="en-US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38BB5AED-3122-4F58-BEBC-EF48DB518EF7}"/>
                </a:ext>
              </a:extLst>
            </p:cNvPr>
            <p:cNvSpPr txBox="1"/>
            <p:nvPr/>
          </p:nvSpPr>
          <p:spPr>
            <a:xfrm>
              <a:off x="8262781" y="4764983"/>
              <a:ext cx="3114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例如</a:t>
              </a:r>
              <a:r>
                <a:rPr lang="en-US" altLang="zh-TW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: </a:t>
              </a:r>
              <a:r>
                <a:rPr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呼吸狀態、肌肉狀態、心跳速度等</a:t>
              </a:r>
              <a:endParaRPr lang="en-US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grpSp>
          <p:nvGrpSpPr>
            <p:cNvPr id="32" name="Group 11">
              <a:extLst>
                <a:ext uri="{FF2B5EF4-FFF2-40B4-BE49-F238E27FC236}">
                  <a16:creationId xmlns:a16="http://schemas.microsoft.com/office/drawing/2014/main" id="{9D293489-018B-47FB-8327-5FBB5F2CF8F5}"/>
                </a:ext>
              </a:extLst>
            </p:cNvPr>
            <p:cNvGrpSpPr/>
            <p:nvPr/>
          </p:nvGrpSpPr>
          <p:grpSpPr>
            <a:xfrm>
              <a:off x="2845406" y="1834668"/>
              <a:ext cx="6255197" cy="4573127"/>
              <a:chOff x="1386623" y="1136100"/>
              <a:chExt cx="6255197" cy="4573127"/>
            </a:xfrm>
          </p:grpSpPr>
          <p:pic>
            <p:nvPicPr>
              <p:cNvPr id="35" name="Picture 10">
                <a:extLst>
                  <a:ext uri="{FF2B5EF4-FFF2-40B4-BE49-F238E27FC236}">
                    <a16:creationId xmlns:a16="http://schemas.microsoft.com/office/drawing/2014/main" id="{45587086-24DD-47DD-8A88-B482E5DE5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6623" y="1136100"/>
                <a:ext cx="6255197" cy="4573127"/>
              </a:xfrm>
              <a:prstGeom prst="rect">
                <a:avLst/>
              </a:prstGeom>
            </p:spPr>
          </p:pic>
          <p:pic>
            <p:nvPicPr>
              <p:cNvPr id="36" name="Picture 34">
                <a:extLst>
                  <a:ext uri="{FF2B5EF4-FFF2-40B4-BE49-F238E27FC236}">
                    <a16:creationId xmlns:a16="http://schemas.microsoft.com/office/drawing/2014/main" id="{AC1B4332-4866-4241-ADF7-6CA842E09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9964" y="2006913"/>
                <a:ext cx="1006292" cy="1415750"/>
              </a:xfrm>
              <a:prstGeom prst="rect">
                <a:avLst/>
              </a:prstGeom>
            </p:spPr>
          </p:pic>
          <p:pic>
            <p:nvPicPr>
              <p:cNvPr id="37" name="Picture 20">
                <a:extLst>
                  <a:ext uri="{FF2B5EF4-FFF2-40B4-BE49-F238E27FC236}">
                    <a16:creationId xmlns:a16="http://schemas.microsoft.com/office/drawing/2014/main" id="{FDB379A1-CA60-4E84-8574-AE0208FC1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4370" y="3987871"/>
                <a:ext cx="1289037" cy="1343889"/>
              </a:xfrm>
              <a:prstGeom prst="rect">
                <a:avLst/>
              </a:prstGeom>
            </p:spPr>
          </p:pic>
          <p:pic>
            <p:nvPicPr>
              <p:cNvPr id="38" name="Picture 22">
                <a:extLst>
                  <a:ext uri="{FF2B5EF4-FFF2-40B4-BE49-F238E27FC236}">
                    <a16:creationId xmlns:a16="http://schemas.microsoft.com/office/drawing/2014/main" id="{45026E25-B755-4AC7-912F-361BAAB5E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15584" y="3987871"/>
                <a:ext cx="1031977" cy="1357375"/>
              </a:xfrm>
              <a:prstGeom prst="rect">
                <a:avLst/>
              </a:prstGeom>
            </p:spPr>
          </p:pic>
        </p:grp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FC1A55D6-868A-461D-ACBB-CD8A6695F931}"/>
                </a:ext>
              </a:extLst>
            </p:cNvPr>
            <p:cNvSpPr txBox="1"/>
            <p:nvPr/>
          </p:nvSpPr>
          <p:spPr>
            <a:xfrm>
              <a:off x="6517839" y="2389557"/>
              <a:ext cx="2324487" cy="37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例如</a:t>
              </a:r>
              <a:r>
                <a:rPr lang="en-US" altLang="zh-TW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: </a:t>
              </a:r>
              <a:r>
                <a:rPr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場景、物品等</a:t>
              </a:r>
              <a:endParaRPr lang="en-US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060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171433" y="183785"/>
            <a:ext cx="12020567" cy="1241628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「做完</a:t>
            </a:r>
            <a: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Cool down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秘笈，小明依家嘅情緒強度狀態係點呀</a:t>
            </a:r>
            <a:r>
              <a:rPr lang="en-US" altLang="zh-HK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HK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640766" y="1311994"/>
            <a:ext cx="3446245" cy="3630944"/>
            <a:chOff x="5057356" y="1321855"/>
            <a:chExt cx="5063820" cy="511549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356" y="1321855"/>
              <a:ext cx="5063820" cy="51154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005" y="1648500"/>
              <a:ext cx="4283972" cy="3309804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8CCD9E70-D3CD-4417-B08C-D1E11C556B2B}"/>
              </a:ext>
            </a:extLst>
          </p:cNvPr>
          <p:cNvGrpSpPr/>
          <p:nvPr/>
        </p:nvGrpSpPr>
        <p:grpSpPr>
          <a:xfrm>
            <a:off x="7445456" y="1609198"/>
            <a:ext cx="2189611" cy="1769932"/>
            <a:chOff x="7563989" y="1659068"/>
            <a:chExt cx="1966963" cy="146839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3989" y="1659068"/>
              <a:ext cx="930053" cy="72620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8863" y="2401260"/>
              <a:ext cx="930053" cy="72620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899" y="1940760"/>
              <a:ext cx="930053" cy="726206"/>
            </a:xfrm>
            <a:prstGeom prst="rect">
              <a:avLst/>
            </a:prstGeom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423320D5-BA3F-40A0-95EE-02ED34F15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42" y="1425413"/>
            <a:ext cx="3134503" cy="50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35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582186" y="50134"/>
            <a:ext cx="8706879" cy="1241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開心結局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B5621BD2-3773-4914-BF6C-47322AD9880E}"/>
              </a:ext>
            </a:extLst>
          </p:cNvPr>
          <p:cNvSpPr/>
          <p:nvPr/>
        </p:nvSpPr>
        <p:spPr>
          <a:xfrm>
            <a:off x="2203348" y="1016000"/>
            <a:ext cx="7803903" cy="5689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5A48214-05FF-453F-B6CC-2320E80FE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2"/>
          <a:stretch/>
        </p:blipFill>
        <p:spPr>
          <a:xfrm>
            <a:off x="2184749" y="1550039"/>
            <a:ext cx="7666646" cy="5049683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D89A728D-B669-492B-93F5-49B191987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2409" y="1674569"/>
            <a:ext cx="2626123" cy="1636481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FD122106-3907-4406-8440-786D0F82D7EB}"/>
              </a:ext>
            </a:extLst>
          </p:cNvPr>
          <p:cNvSpPr txBox="1"/>
          <p:nvPr/>
        </p:nvSpPr>
        <p:spPr>
          <a:xfrm>
            <a:off x="9289065" y="1892644"/>
            <a:ext cx="2079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A66BD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拜拜羊駝，</a:t>
            </a:r>
            <a:endParaRPr lang="en-US" altLang="zh-TW" sz="2400" b="1" dirty="0">
              <a:solidFill>
                <a:srgbClr val="A66BD3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rgbClr val="A66BD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我下次再來餵你們吧！</a:t>
            </a:r>
            <a:endParaRPr lang="zh-HK" altLang="en-US" sz="2400" b="1" dirty="0">
              <a:solidFill>
                <a:srgbClr val="A66BD3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25693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03348" y="914400"/>
            <a:ext cx="7803903" cy="579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01" y="914400"/>
            <a:ext cx="7542798" cy="593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1"/>
            <a:ext cx="3213356" cy="30915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669" y="4355749"/>
            <a:ext cx="2442421" cy="23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126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6191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lumMod val="5000"/>
                  <a:lumOff val="95000"/>
                </a:schemeClr>
              </a:gs>
              <a:gs pos="69000">
                <a:srgbClr val="C0DADE"/>
              </a:gs>
              <a:gs pos="100000">
                <a:srgbClr val="AACCD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手繪多邊形: 圖案 20">
            <a:extLst>
              <a:ext uri="{FF2B5EF4-FFF2-40B4-BE49-F238E27FC236}">
                <a16:creationId xmlns:a16="http://schemas.microsoft.com/office/drawing/2014/main" id="{A1D68FBB-CF82-4CB7-9D5E-5504AA011679}"/>
              </a:ext>
            </a:extLst>
          </p:cNvPr>
          <p:cNvSpPr/>
          <p:nvPr/>
        </p:nvSpPr>
        <p:spPr>
          <a:xfrm>
            <a:off x="29029" y="-14514"/>
            <a:ext cx="5747657" cy="3643085"/>
          </a:xfrm>
          <a:custGeom>
            <a:avLst/>
            <a:gdLst>
              <a:gd name="connsiteX0" fmla="*/ 0 w 5747657"/>
              <a:gd name="connsiteY0" fmla="*/ 14514 h 3643085"/>
              <a:gd name="connsiteX1" fmla="*/ 5747657 w 5747657"/>
              <a:gd name="connsiteY1" fmla="*/ 3643085 h 3643085"/>
              <a:gd name="connsiteX2" fmla="*/ 1727200 w 5747657"/>
              <a:gd name="connsiteY2" fmla="*/ 0 h 3643085"/>
              <a:gd name="connsiteX3" fmla="*/ 0 w 5747657"/>
              <a:gd name="connsiteY3" fmla="*/ 14514 h 364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7657" h="3643085">
                <a:moveTo>
                  <a:pt x="0" y="14514"/>
                </a:moveTo>
                <a:lnTo>
                  <a:pt x="5747657" y="3643085"/>
                </a:lnTo>
                <a:lnTo>
                  <a:pt x="1727200" y="0"/>
                </a:lnTo>
                <a:lnTo>
                  <a:pt x="0" y="14514"/>
                </a:lnTo>
                <a:close/>
              </a:path>
            </a:pathLst>
          </a:custGeom>
          <a:solidFill>
            <a:srgbClr val="FAE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2C18FC0D-E880-410E-9674-68B92C2E182C}"/>
              </a:ext>
            </a:extLst>
          </p:cNvPr>
          <p:cNvSpPr/>
          <p:nvPr/>
        </p:nvSpPr>
        <p:spPr>
          <a:xfrm>
            <a:off x="58057" y="3759200"/>
            <a:ext cx="6197600" cy="3106057"/>
          </a:xfrm>
          <a:custGeom>
            <a:avLst/>
            <a:gdLst>
              <a:gd name="connsiteX0" fmla="*/ 0 w 6197600"/>
              <a:gd name="connsiteY0" fmla="*/ 3091543 h 3106057"/>
              <a:gd name="connsiteX1" fmla="*/ 6197600 w 6197600"/>
              <a:gd name="connsiteY1" fmla="*/ 0 h 3106057"/>
              <a:gd name="connsiteX2" fmla="*/ 4064000 w 6197600"/>
              <a:gd name="connsiteY2" fmla="*/ 3106057 h 3106057"/>
              <a:gd name="connsiteX3" fmla="*/ 0 w 6197600"/>
              <a:gd name="connsiteY3" fmla="*/ 3091543 h 310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7600" h="3106057">
                <a:moveTo>
                  <a:pt x="0" y="3091543"/>
                </a:moveTo>
                <a:lnTo>
                  <a:pt x="6197600" y="0"/>
                </a:lnTo>
                <a:lnTo>
                  <a:pt x="4064000" y="3106057"/>
                </a:lnTo>
                <a:lnTo>
                  <a:pt x="0" y="3091543"/>
                </a:lnTo>
                <a:close/>
              </a:path>
            </a:pathLst>
          </a:custGeom>
          <a:solidFill>
            <a:srgbClr val="6CC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手繪多邊形: 圖案 18">
            <a:extLst>
              <a:ext uri="{FF2B5EF4-FFF2-40B4-BE49-F238E27FC236}">
                <a16:creationId xmlns:a16="http://schemas.microsoft.com/office/drawing/2014/main" id="{62261DF7-D287-4466-AB3A-28D6C8B98D4A}"/>
              </a:ext>
            </a:extLst>
          </p:cNvPr>
          <p:cNvSpPr/>
          <p:nvPr/>
        </p:nvSpPr>
        <p:spPr>
          <a:xfrm>
            <a:off x="43543" y="3672114"/>
            <a:ext cx="6415314" cy="3164115"/>
          </a:xfrm>
          <a:custGeom>
            <a:avLst/>
            <a:gdLst>
              <a:gd name="connsiteX0" fmla="*/ 0 w 6415314"/>
              <a:gd name="connsiteY0" fmla="*/ 1248229 h 3164115"/>
              <a:gd name="connsiteX1" fmla="*/ 6415314 w 6415314"/>
              <a:gd name="connsiteY1" fmla="*/ 0 h 3164115"/>
              <a:gd name="connsiteX2" fmla="*/ 0 w 6415314"/>
              <a:gd name="connsiteY2" fmla="*/ 3164115 h 3164115"/>
              <a:gd name="connsiteX3" fmla="*/ 0 w 6415314"/>
              <a:gd name="connsiteY3" fmla="*/ 1248229 h 316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5314" h="3164115">
                <a:moveTo>
                  <a:pt x="0" y="1248229"/>
                </a:moveTo>
                <a:lnTo>
                  <a:pt x="6415314" y="0"/>
                </a:lnTo>
                <a:lnTo>
                  <a:pt x="0" y="3164115"/>
                </a:lnTo>
                <a:lnTo>
                  <a:pt x="0" y="1248229"/>
                </a:lnTo>
                <a:close/>
              </a:path>
            </a:pathLst>
          </a:custGeom>
          <a:solidFill>
            <a:srgbClr val="FAE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手繪多邊形: 圖案 17">
            <a:extLst>
              <a:ext uri="{FF2B5EF4-FFF2-40B4-BE49-F238E27FC236}">
                <a16:creationId xmlns:a16="http://schemas.microsoft.com/office/drawing/2014/main" id="{CA3159F6-F174-469B-85B8-2C47E853BCA0}"/>
              </a:ext>
            </a:extLst>
          </p:cNvPr>
          <p:cNvSpPr/>
          <p:nvPr/>
        </p:nvSpPr>
        <p:spPr>
          <a:xfrm>
            <a:off x="29029" y="1814286"/>
            <a:ext cx="6400800" cy="2989943"/>
          </a:xfrm>
          <a:custGeom>
            <a:avLst/>
            <a:gdLst>
              <a:gd name="connsiteX0" fmla="*/ 0 w 6400800"/>
              <a:gd name="connsiteY0" fmla="*/ 0 h 2989943"/>
              <a:gd name="connsiteX1" fmla="*/ 0 w 6400800"/>
              <a:gd name="connsiteY1" fmla="*/ 2989943 h 2989943"/>
              <a:gd name="connsiteX2" fmla="*/ 6400800 w 6400800"/>
              <a:gd name="connsiteY2" fmla="*/ 1973943 h 2989943"/>
              <a:gd name="connsiteX3" fmla="*/ 0 w 6400800"/>
              <a:gd name="connsiteY3" fmla="*/ 0 h 298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0800" h="2989943">
                <a:moveTo>
                  <a:pt x="0" y="0"/>
                </a:moveTo>
                <a:lnTo>
                  <a:pt x="0" y="2989943"/>
                </a:lnTo>
                <a:lnTo>
                  <a:pt x="6400800" y="1973943"/>
                </a:lnTo>
                <a:lnTo>
                  <a:pt x="0" y="0"/>
                </a:lnTo>
                <a:close/>
              </a:path>
            </a:pathLst>
          </a:custGeom>
          <a:solidFill>
            <a:srgbClr val="F5C7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手繪多邊形: 圖案 15">
            <a:extLst>
              <a:ext uri="{FF2B5EF4-FFF2-40B4-BE49-F238E27FC236}">
                <a16:creationId xmlns:a16="http://schemas.microsoft.com/office/drawing/2014/main" id="{63A331CE-9E9D-4A5C-B86A-BF97FD50CE7F}"/>
              </a:ext>
            </a:extLst>
          </p:cNvPr>
          <p:cNvSpPr/>
          <p:nvPr/>
        </p:nvSpPr>
        <p:spPr>
          <a:xfrm>
            <a:off x="14514" y="-29029"/>
            <a:ext cx="6284686" cy="3991429"/>
          </a:xfrm>
          <a:custGeom>
            <a:avLst/>
            <a:gdLst>
              <a:gd name="connsiteX0" fmla="*/ 0 w 6284686"/>
              <a:gd name="connsiteY0" fmla="*/ 0 h 3991429"/>
              <a:gd name="connsiteX1" fmla="*/ 0 w 6284686"/>
              <a:gd name="connsiteY1" fmla="*/ 1843315 h 3991429"/>
              <a:gd name="connsiteX2" fmla="*/ 6284686 w 6284686"/>
              <a:gd name="connsiteY2" fmla="*/ 3991429 h 3991429"/>
              <a:gd name="connsiteX3" fmla="*/ 0 w 6284686"/>
              <a:gd name="connsiteY3" fmla="*/ 0 h 399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4686" h="3991429">
                <a:moveTo>
                  <a:pt x="0" y="0"/>
                </a:moveTo>
                <a:lnTo>
                  <a:pt x="0" y="1843315"/>
                </a:lnTo>
                <a:lnTo>
                  <a:pt x="6284686" y="3991429"/>
                </a:lnTo>
                <a:lnTo>
                  <a:pt x="0" y="0"/>
                </a:lnTo>
                <a:close/>
              </a:path>
            </a:pathLst>
          </a:custGeom>
          <a:solidFill>
            <a:srgbClr val="6CC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8" y="291486"/>
            <a:ext cx="1803727" cy="2550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7325" y="1320629"/>
            <a:ext cx="1452667" cy="1468552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31BCCCF8-FE93-4FA8-8BB9-0B621C042DBC}"/>
              </a:ext>
            </a:extLst>
          </p:cNvPr>
          <p:cNvGrpSpPr/>
          <p:nvPr/>
        </p:nvGrpSpPr>
        <p:grpSpPr>
          <a:xfrm>
            <a:off x="29029" y="3518955"/>
            <a:ext cx="3941493" cy="2012834"/>
            <a:chOff x="374267" y="1305091"/>
            <a:chExt cx="10549640" cy="5228945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32350292-59A7-49CB-BBC3-2BCAD5570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156" y="1305091"/>
              <a:ext cx="3401457" cy="2378926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935ED03E-1D02-4AA9-819F-785547042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7256" y="1305091"/>
              <a:ext cx="3398381" cy="2378926"/>
            </a:xfrm>
            <a:prstGeom prst="rect">
              <a:avLst/>
            </a:prstGeom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6C2EF7D8-E300-41DF-9F4D-5F6CBF04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32495" y="4120479"/>
              <a:ext cx="3393142" cy="237956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EA7A2E8-8E32-492B-B5AE-9072CC17E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02371" y="1305091"/>
              <a:ext cx="3430765" cy="2378926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DEFDC0F-EEE9-48B7-B2B2-94D947C74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4267" y="4098896"/>
              <a:ext cx="3528605" cy="2435140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46801707-3D6C-44C2-B53B-20728164A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2371" y="4098896"/>
              <a:ext cx="3521536" cy="2435140"/>
            </a:xfrm>
            <a:prstGeom prst="rect">
              <a:avLst/>
            </a:prstGeom>
          </p:spPr>
        </p:pic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2113658" y="409827"/>
            <a:ext cx="9713224" cy="975930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新「阿腦情緒詞彙圖卡」</a:t>
            </a:r>
            <a:r>
              <a:rPr lang="zh-TW" altLang="en-US" sz="5400" b="1" dirty="0">
                <a:solidFill>
                  <a:srgbClr val="6CC6C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登場</a:t>
            </a:r>
            <a:r>
              <a:rPr lang="zh-TW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HK" altLang="en-US" sz="5400" b="1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3025E75-41F2-4C89-A429-74D4893D7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6096" y="1414786"/>
            <a:ext cx="6830517" cy="472027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9A5553A1-1631-4A42-9851-4784AF394C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3083" y="5616635"/>
            <a:ext cx="1282897" cy="86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773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2BFD8506-BCAF-4ACB-967F-A2BC7AE2D46C}"/>
              </a:ext>
            </a:extLst>
          </p:cNvPr>
          <p:cNvSpPr/>
          <p:nvPr/>
        </p:nvSpPr>
        <p:spPr>
          <a:xfrm>
            <a:off x="1087172" y="5666496"/>
            <a:ext cx="9243872" cy="1100687"/>
          </a:xfrm>
          <a:prstGeom prst="wedgeRoundRectCallout">
            <a:avLst>
              <a:gd name="adj1" fmla="val 52336"/>
              <a:gd name="adj2" fmla="val -19257"/>
              <a:gd name="adj3" fmla="val 16667"/>
            </a:avLst>
          </a:prstGeom>
          <a:solidFill>
            <a:srgbClr val="FAE99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1511" y="5119328"/>
            <a:ext cx="1550450" cy="160007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073F073D-4AA6-49F8-9F2F-5C9BED84FB19}"/>
              </a:ext>
            </a:extLst>
          </p:cNvPr>
          <p:cNvGrpSpPr/>
          <p:nvPr/>
        </p:nvGrpSpPr>
        <p:grpSpPr>
          <a:xfrm>
            <a:off x="3153318" y="1560029"/>
            <a:ext cx="6267425" cy="4071514"/>
            <a:chOff x="3005171" y="2054206"/>
            <a:chExt cx="5796987" cy="37379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171" y="2054206"/>
              <a:ext cx="5796987" cy="3073998"/>
            </a:xfrm>
            <a:prstGeom prst="rect">
              <a:avLst/>
            </a:prstGeom>
          </p:spPr>
        </p:pic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D8CD3848-B6C9-455E-8429-A7994E0EC37E}"/>
                </a:ext>
              </a:extLst>
            </p:cNvPr>
            <p:cNvGrpSpPr/>
            <p:nvPr/>
          </p:nvGrpSpPr>
          <p:grpSpPr>
            <a:xfrm>
              <a:off x="4900932" y="3899417"/>
              <a:ext cx="2007057" cy="1892731"/>
              <a:chOff x="2255791" y="3778111"/>
              <a:chExt cx="2007057" cy="189273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4801">
                <a:off x="2255791" y="3778111"/>
                <a:ext cx="2007057" cy="1892731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2308303" y="4438185"/>
                <a:ext cx="199573" cy="73303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1A9944E-3464-4647-ADB0-B3A8800D88C2}"/>
              </a:ext>
            </a:extLst>
          </p:cNvPr>
          <p:cNvSpPr txBox="1">
            <a:spLocks/>
          </p:cNvSpPr>
          <p:nvPr/>
        </p:nvSpPr>
        <p:spPr>
          <a:xfrm>
            <a:off x="932797" y="5770115"/>
            <a:ext cx="9713224" cy="975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rgbClr val="77BFC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還記得</a:t>
            </a:r>
            <a:r>
              <a:rPr lang="en-US" altLang="zh-TW" sz="4800" b="1" dirty="0">
                <a:solidFill>
                  <a:srgbClr val="77BFC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4800" b="1" dirty="0">
                <a:solidFill>
                  <a:srgbClr val="77BFC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火焰</a:t>
            </a:r>
            <a:r>
              <a:rPr lang="en-US" altLang="zh-TW" sz="4800" b="1" dirty="0">
                <a:solidFill>
                  <a:srgbClr val="77BFC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800" b="1" dirty="0">
                <a:solidFill>
                  <a:srgbClr val="77BFC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兄弟</a:t>
            </a:r>
            <a:r>
              <a:rPr lang="en-US" altLang="zh-TW" sz="4800" b="1" dirty="0">
                <a:solidFill>
                  <a:srgbClr val="77BFC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4800" b="1" dirty="0">
                <a:solidFill>
                  <a:srgbClr val="77BFC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是誰嗎？</a:t>
            </a:r>
            <a:endParaRPr lang="zh-HK" altLang="en-US" sz="4800" b="1" dirty="0">
              <a:solidFill>
                <a:srgbClr val="77BFC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CFF6605-DD08-4336-8E44-95DA60060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9" y="-13792"/>
            <a:ext cx="3988709" cy="1702188"/>
          </a:xfrm>
          <a:prstGeom prst="rect">
            <a:avLst/>
          </a:prstGeom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1959717" y="-128364"/>
            <a:ext cx="1787093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7877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2BFD8506-BCAF-4ACB-967F-A2BC7AE2D46C}"/>
              </a:ext>
            </a:extLst>
          </p:cNvPr>
          <p:cNvSpPr/>
          <p:nvPr/>
        </p:nvSpPr>
        <p:spPr>
          <a:xfrm>
            <a:off x="1087172" y="5666496"/>
            <a:ext cx="9243872" cy="1100687"/>
          </a:xfrm>
          <a:prstGeom prst="wedgeRoundRectCallout">
            <a:avLst>
              <a:gd name="adj1" fmla="val 52336"/>
              <a:gd name="adj2" fmla="val -19257"/>
              <a:gd name="adj3" fmla="val 16667"/>
            </a:avLst>
          </a:prstGeom>
          <a:solidFill>
            <a:srgbClr val="FAE99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1511" y="5119328"/>
            <a:ext cx="1550450" cy="16000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1A9944E-3464-4647-ADB0-B3A8800D88C2}"/>
              </a:ext>
            </a:extLst>
          </p:cNvPr>
          <p:cNvSpPr txBox="1">
            <a:spLocks/>
          </p:cNvSpPr>
          <p:nvPr/>
        </p:nvSpPr>
        <p:spPr>
          <a:xfrm>
            <a:off x="669929" y="5770115"/>
            <a:ext cx="9976092" cy="975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b="1" dirty="0">
                <a:solidFill>
                  <a:srgbClr val="77BFC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完成今天的課堂後，你的情緒是甚麼？</a:t>
            </a:r>
            <a:endParaRPr lang="zh-HK" altLang="en-US" sz="3600" b="1" dirty="0">
              <a:solidFill>
                <a:srgbClr val="77BFC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07CA242-735B-410C-921D-D41E416D9602}"/>
              </a:ext>
            </a:extLst>
          </p:cNvPr>
          <p:cNvSpPr/>
          <p:nvPr/>
        </p:nvSpPr>
        <p:spPr>
          <a:xfrm>
            <a:off x="1087172" y="2797750"/>
            <a:ext cx="10748832" cy="1513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60AE16F-B200-46FC-A5FE-07BBED9894C0}"/>
              </a:ext>
            </a:extLst>
          </p:cNvPr>
          <p:cNvSpPr txBox="1">
            <a:spLocks/>
          </p:cNvSpPr>
          <p:nvPr/>
        </p:nvSpPr>
        <p:spPr>
          <a:xfrm>
            <a:off x="1731353" y="2997731"/>
            <a:ext cx="8765237" cy="1197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54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我感到          ，因為            。</a:t>
            </a:r>
            <a:endParaRPr lang="en-US" altLang="zh-TW" sz="5400" b="1" dirty="0">
              <a:solidFill>
                <a:srgbClr val="00B0F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64D0E0C-28D9-4BB9-9593-2DD25E54AB7B}"/>
              </a:ext>
            </a:extLst>
          </p:cNvPr>
          <p:cNvSpPr/>
          <p:nvPr/>
        </p:nvSpPr>
        <p:spPr>
          <a:xfrm>
            <a:off x="3974963" y="3089396"/>
            <a:ext cx="1692760" cy="933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2A32FDE-D6EB-4F6D-B32E-ED1268B7BBE5}"/>
              </a:ext>
            </a:extLst>
          </p:cNvPr>
          <p:cNvSpPr/>
          <p:nvPr/>
        </p:nvSpPr>
        <p:spPr>
          <a:xfrm>
            <a:off x="7862554" y="3089396"/>
            <a:ext cx="1692760" cy="933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C490569-6252-4C6C-8A2C-5F80F164C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9" y="-13792"/>
            <a:ext cx="3988709" cy="170218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927F23C-BCE3-4257-81A1-F8644CAEF6C2}"/>
              </a:ext>
            </a:extLst>
          </p:cNvPr>
          <p:cNvSpPr txBox="1">
            <a:spLocks/>
          </p:cNvSpPr>
          <p:nvPr/>
        </p:nvSpPr>
        <p:spPr>
          <a:xfrm>
            <a:off x="1959717" y="-128364"/>
            <a:ext cx="1787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B518688-F7B3-4952-A0A7-96A8BCCCC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44" y="422356"/>
            <a:ext cx="4564007" cy="247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33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2BFD8506-BCAF-4ACB-967F-A2BC7AE2D46C}"/>
              </a:ext>
            </a:extLst>
          </p:cNvPr>
          <p:cNvSpPr/>
          <p:nvPr/>
        </p:nvSpPr>
        <p:spPr>
          <a:xfrm>
            <a:off x="1087172" y="5666496"/>
            <a:ext cx="9243872" cy="1100687"/>
          </a:xfrm>
          <a:prstGeom prst="wedgeRoundRectCallout">
            <a:avLst>
              <a:gd name="adj1" fmla="val 52336"/>
              <a:gd name="adj2" fmla="val -19257"/>
              <a:gd name="adj3" fmla="val 16667"/>
            </a:avLst>
          </a:prstGeom>
          <a:solidFill>
            <a:srgbClr val="FAE99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1511" y="5119328"/>
            <a:ext cx="1550450" cy="16000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1A9944E-3464-4647-ADB0-B3A8800D88C2}"/>
              </a:ext>
            </a:extLst>
          </p:cNvPr>
          <p:cNvSpPr txBox="1">
            <a:spLocks/>
          </p:cNvSpPr>
          <p:nvPr/>
        </p:nvSpPr>
        <p:spPr>
          <a:xfrm>
            <a:off x="669929" y="5770115"/>
            <a:ext cx="9976092" cy="975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b="1" dirty="0">
                <a:solidFill>
                  <a:srgbClr val="77BFC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當察覺情緒出現波動時 ，我們可以怎樣做？</a:t>
            </a:r>
            <a:endParaRPr lang="zh-HK" altLang="en-US" sz="3600" b="1" dirty="0">
              <a:solidFill>
                <a:srgbClr val="77BFC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C490569-6252-4C6C-8A2C-5F80F164C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9" y="-13792"/>
            <a:ext cx="3988709" cy="170218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927F23C-BCE3-4257-81A1-F8644CAEF6C2}"/>
              </a:ext>
            </a:extLst>
          </p:cNvPr>
          <p:cNvSpPr txBox="1">
            <a:spLocks/>
          </p:cNvSpPr>
          <p:nvPr/>
        </p:nvSpPr>
        <p:spPr>
          <a:xfrm>
            <a:off x="1959717" y="-128364"/>
            <a:ext cx="1787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8EBB5F5E-D4C5-466D-9D7B-7EC9CCF16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57" y="672756"/>
            <a:ext cx="3462885" cy="488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966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1511" y="5119328"/>
            <a:ext cx="1550450" cy="160007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3C490569-6252-4C6C-8A2C-5F80F164C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9" y="-13792"/>
            <a:ext cx="3988709" cy="170218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927F23C-BCE3-4257-81A1-F8644CAEF6C2}"/>
              </a:ext>
            </a:extLst>
          </p:cNvPr>
          <p:cNvSpPr txBox="1">
            <a:spLocks/>
          </p:cNvSpPr>
          <p:nvPr/>
        </p:nvSpPr>
        <p:spPr>
          <a:xfrm>
            <a:off x="1959717" y="-128364"/>
            <a:ext cx="1787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CD9CC3-66A3-48A7-9294-4CA19CA90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909" y="2406001"/>
            <a:ext cx="8740505" cy="245466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透過持續練習，我們可以學會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調節情緒</a:t>
            </a:r>
          </a:p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當察覺情緒出現波動時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「波動中火」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，我們可以練習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en-US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Cool down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秘笈」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讓自己冷靜下來，而不是到失控猛火出現才處理。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1459BD7-7DCB-4A77-BE02-D1FD5F544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4" y="2406001"/>
            <a:ext cx="673938" cy="47245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73D5D9B1-3832-4865-A90B-266BBE835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4" y="3205719"/>
            <a:ext cx="673938" cy="47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847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跟家人分享所學：</a:t>
            </a:r>
            <a: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Cool down 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秘笈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0835896-7B16-4EF8-BDE2-1F6F59CD1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203" y="1322238"/>
            <a:ext cx="3781037" cy="535197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01111B0-9122-4789-9F1E-224B5155C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762" y="1322238"/>
            <a:ext cx="3789738" cy="535197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34908" t="15144" r="34352" b="11934"/>
          <a:stretch>
            <a:fillRect/>
          </a:stretch>
        </p:blipFill>
        <p:spPr bwMode="auto">
          <a:xfrm>
            <a:off x="143393" y="1322238"/>
            <a:ext cx="4010962" cy="535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03356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0982844-A1E5-440C-AFB7-722E98CBA5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D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4B4620-0738-4F96-A66A-35B8BB01D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78" y="0"/>
            <a:ext cx="5075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0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694562A-6DE7-4171-AA8C-5E1528025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747" y="3007099"/>
            <a:ext cx="1894458" cy="1269988"/>
          </a:xfrm>
          <a:prstGeom prst="rect">
            <a:avLst/>
          </a:prstGeom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回顧：上一節．阿腦情緒詞彙圖卡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E60351CE-F1AC-48E9-B527-6BFA514EF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6" y="1449909"/>
            <a:ext cx="3773429" cy="4103948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28BA860C-5928-4B8E-B3F5-06E0E39FDEE3}"/>
              </a:ext>
            </a:extLst>
          </p:cNvPr>
          <p:cNvGrpSpPr/>
          <p:nvPr/>
        </p:nvGrpSpPr>
        <p:grpSpPr>
          <a:xfrm>
            <a:off x="4743214" y="2040973"/>
            <a:ext cx="5480620" cy="3185337"/>
            <a:chOff x="374267" y="1305091"/>
            <a:chExt cx="10549640" cy="5228945"/>
          </a:xfrm>
        </p:grpSpPr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10FDDF4A-5BF3-4973-A82A-ED6BF01D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156" y="1305091"/>
              <a:ext cx="3401457" cy="2378926"/>
            </a:xfrm>
            <a:prstGeom prst="rect">
              <a:avLst/>
            </a:prstGeom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E142D09-EA37-47FB-BBAC-F4D81C1FE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7256" y="1305091"/>
              <a:ext cx="3398381" cy="2378926"/>
            </a:xfrm>
            <a:prstGeom prst="rect">
              <a:avLst/>
            </a:prstGeom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42D03783-83DE-4EBF-B7D0-B92E6487E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32495" y="4120479"/>
              <a:ext cx="3393142" cy="2379565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8E435627-1511-4C40-B212-E2E56A51F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02371" y="1305091"/>
              <a:ext cx="3430765" cy="2378926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12B94B8A-CC50-4328-9628-0AE23CFA8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4267" y="4098896"/>
              <a:ext cx="3528605" cy="2435140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787F0BBE-5582-490E-A5E1-365C24222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2371" y="4098896"/>
              <a:ext cx="3521536" cy="2435140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ADF499AC-DDB6-431D-BD88-B0694179E82D}"/>
              </a:ext>
            </a:extLst>
          </p:cNvPr>
          <p:cNvGrpSpPr/>
          <p:nvPr/>
        </p:nvGrpSpPr>
        <p:grpSpPr>
          <a:xfrm>
            <a:off x="9014196" y="3166302"/>
            <a:ext cx="2830680" cy="2381464"/>
            <a:chOff x="9135364" y="3667012"/>
            <a:chExt cx="2830680" cy="2381464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E4258B43-5DF5-46DB-9F82-8FC29E31DF14}"/>
                </a:ext>
              </a:extLst>
            </p:cNvPr>
            <p:cNvSpPr/>
            <p:nvPr/>
          </p:nvSpPr>
          <p:spPr>
            <a:xfrm>
              <a:off x="9135364" y="3667012"/>
              <a:ext cx="2016187" cy="1928569"/>
            </a:xfrm>
            <a:prstGeom prst="ellipse">
              <a:avLst/>
            </a:prstGeom>
            <a:solidFill>
              <a:srgbClr val="9BE5FF">
                <a:alpha val="67059"/>
              </a:srgbClr>
            </a:solidFill>
            <a:ln w="1968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E8D1ECB0-CE35-443B-B2D7-C3EAB7D64BB1}"/>
                </a:ext>
              </a:extLst>
            </p:cNvPr>
            <p:cNvSpPr/>
            <p:nvPr/>
          </p:nvSpPr>
          <p:spPr>
            <a:xfrm rot="18443262">
              <a:off x="10898360" y="5182292"/>
              <a:ext cx="212669" cy="57272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0172967-963E-44E9-83F6-2C766F44D120}"/>
                </a:ext>
              </a:extLst>
            </p:cNvPr>
            <p:cNvSpPr/>
            <p:nvPr/>
          </p:nvSpPr>
          <p:spPr>
            <a:xfrm rot="18443262">
              <a:off x="11253660" y="5336092"/>
              <a:ext cx="463981" cy="960787"/>
            </a:xfrm>
            <a:prstGeom prst="rect">
              <a:avLst/>
            </a:prstGeom>
            <a:solidFill>
              <a:srgbClr val="C9A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8DD9D3D4-9A37-4902-BD6A-58EB64707463}"/>
              </a:ext>
            </a:extLst>
          </p:cNvPr>
          <p:cNvSpPr txBox="1">
            <a:spLocks/>
          </p:cNvSpPr>
          <p:nvPr/>
        </p:nvSpPr>
        <p:spPr>
          <a:xfrm>
            <a:off x="859796" y="5538992"/>
            <a:ext cx="9982126" cy="909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我們要留意自己此時此刻的情緒</a:t>
            </a:r>
            <a:endParaRPr lang="zh-TW" altLang="zh-HK" sz="4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45230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0982844-A1E5-440C-AFB7-722E98CBA5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D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2811C40-235C-4372-BED7-5A7EE2B01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4908" t="15144" r="34352" b="11934"/>
          <a:stretch>
            <a:fillRect/>
          </a:stretch>
        </p:blipFill>
        <p:spPr bwMode="auto">
          <a:xfrm>
            <a:off x="3407100" y="23867"/>
            <a:ext cx="5103856" cy="681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3422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回顧：上一節．情緒工作紙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D381BAE0-E085-45B5-84B0-3E229822C5B1}"/>
              </a:ext>
            </a:extLst>
          </p:cNvPr>
          <p:cNvGrpSpPr/>
          <p:nvPr/>
        </p:nvGrpSpPr>
        <p:grpSpPr>
          <a:xfrm>
            <a:off x="3661961" y="1143001"/>
            <a:ext cx="3967138" cy="5531214"/>
            <a:chOff x="3812086" y="1143001"/>
            <a:chExt cx="3229514" cy="4572000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5AD7D627-5B2E-4C1F-A8E7-81F71F771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2086" y="1143001"/>
              <a:ext cx="3229514" cy="4572000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25CAEE5-DA39-49AB-88EA-0FAF94C34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r="760"/>
            <a:stretch/>
          </p:blipFill>
          <p:spPr>
            <a:xfrm>
              <a:off x="3956359" y="1788845"/>
              <a:ext cx="2918610" cy="3280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942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3636144" y="245459"/>
            <a:ext cx="5321823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第二節 學習重點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2156233" y="2081041"/>
            <a:ext cx="8746552" cy="41223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口頭表達自己的情緒</a:t>
            </a:r>
            <a:r>
              <a:rPr lang="zh-TW" altLang="en-US" sz="32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「我感到</a:t>
            </a:r>
            <a:r>
              <a:rPr lang="en-US" altLang="zh-TW" sz="32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……</a:t>
            </a:r>
            <a:r>
              <a:rPr lang="zh-TW" altLang="en-US" sz="32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，因為</a:t>
            </a:r>
            <a:r>
              <a:rPr lang="en-US" altLang="zh-TW" sz="32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......</a:t>
            </a:r>
            <a:r>
              <a:rPr lang="zh-TW" altLang="en-US" sz="32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endParaRPr lang="en-US" altLang="zh-TW" sz="3200" b="1" u="sng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zh-TW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</a:t>
            </a:r>
            <a:r>
              <a:rPr lang="zh-TW" altLang="en-US" sz="32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「火焰三兄弟」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三個情緒強度狀態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 </a:t>
            </a:r>
          </a:p>
          <a:p>
            <a:pPr marL="0" indent="0">
              <a:buNone/>
            </a:pP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學習合適的方法讓自己</a:t>
            </a:r>
            <a:r>
              <a:rPr lang="zh-TW" altLang="en-US" sz="32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冷靜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下來</a:t>
            </a:r>
          </a:p>
        </p:txBody>
      </p:sp>
      <p:pic>
        <p:nvPicPr>
          <p:cNvPr id="44" name="圖片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6689" l="9816" r="93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9215" y="2043807"/>
            <a:ext cx="867018" cy="803189"/>
          </a:xfrm>
          <a:prstGeom prst="rect">
            <a:avLst/>
          </a:prstGeom>
        </p:spPr>
      </p:pic>
      <p:pic>
        <p:nvPicPr>
          <p:cNvPr id="45" name="圖片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6689" l="9816" r="93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9215" y="3131726"/>
            <a:ext cx="867018" cy="803189"/>
          </a:xfrm>
          <a:prstGeom prst="rect">
            <a:avLst/>
          </a:prstGeom>
        </p:spPr>
      </p:pic>
      <p:pic>
        <p:nvPicPr>
          <p:cNvPr id="8" name="圖片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6689" l="9816" r="93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9215" y="4191674"/>
            <a:ext cx="867018" cy="80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11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13156" y="183785"/>
            <a:ext cx="8706879" cy="1241628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熱身遊戲</a:t>
            </a:r>
            <a:endParaRPr lang="zh-HK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40298EF-D323-4C32-89DD-A4F79D2E036C}"/>
              </a:ext>
            </a:extLst>
          </p:cNvPr>
          <p:cNvGrpSpPr/>
          <p:nvPr/>
        </p:nvGrpSpPr>
        <p:grpSpPr>
          <a:xfrm>
            <a:off x="29092" y="4097630"/>
            <a:ext cx="6449208" cy="2746022"/>
            <a:chOff x="29092" y="4097630"/>
            <a:chExt cx="6449208" cy="2746022"/>
          </a:xfrm>
        </p:grpSpPr>
        <p:sp>
          <p:nvSpPr>
            <p:cNvPr id="21" name="Explosion 1 20"/>
            <p:cNvSpPr/>
            <p:nvPr/>
          </p:nvSpPr>
          <p:spPr>
            <a:xfrm>
              <a:off x="3874122" y="4097630"/>
              <a:ext cx="2604178" cy="2606675"/>
            </a:xfrm>
            <a:prstGeom prst="irregularSeal1">
              <a:avLst/>
            </a:prstGeom>
            <a:solidFill>
              <a:srgbClr val="FFD966">
                <a:alpha val="5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1682">
              <a:off x="4238598" y="4526235"/>
              <a:ext cx="2203487" cy="2135338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 rot="21265724">
              <a:off x="812093" y="4899610"/>
              <a:ext cx="2912038" cy="869160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21263877">
              <a:off x="888931" y="5026414"/>
              <a:ext cx="289167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4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青蛙出沒注意</a:t>
              </a:r>
              <a:endParaRPr lang="en-US" sz="3400" b="1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 rot="5975636">
              <a:off x="474094" y="4399099"/>
              <a:ext cx="58034" cy="912373"/>
            </a:xfrm>
            <a:prstGeom prst="triangle">
              <a:avLst>
                <a:gd name="adj" fmla="val 4745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5672003">
              <a:off x="356611" y="4809925"/>
              <a:ext cx="99772" cy="750802"/>
            </a:xfrm>
            <a:prstGeom prst="triangle">
              <a:avLst>
                <a:gd name="adj" fmla="val 4745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rot="3977217">
              <a:off x="426258" y="5498741"/>
              <a:ext cx="126897" cy="921230"/>
            </a:xfrm>
            <a:prstGeom prst="triangle">
              <a:avLst>
                <a:gd name="adj" fmla="val 4745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 rot="2363973">
              <a:off x="638180" y="5875213"/>
              <a:ext cx="164665" cy="921230"/>
            </a:xfrm>
            <a:prstGeom prst="triangle">
              <a:avLst>
                <a:gd name="adj" fmla="val 4745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 rot="1253060">
              <a:off x="872651" y="5922422"/>
              <a:ext cx="89446" cy="921230"/>
            </a:xfrm>
            <a:prstGeom prst="triangle">
              <a:avLst>
                <a:gd name="adj" fmla="val 4745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85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1B010E513754C4FBF423E6115B9BD48" ma:contentTypeVersion="11" ma:contentTypeDescription="建立新的文件。" ma:contentTypeScope="" ma:versionID="b95f78fc337e804bf54ec19020a9ae7e">
  <xsd:schema xmlns:xsd="http://www.w3.org/2001/XMLSchema" xmlns:xs="http://www.w3.org/2001/XMLSchema" xmlns:p="http://schemas.microsoft.com/office/2006/metadata/properties" xmlns:ns2="4b640152-3d3c-465b-beb1-086ea6aeed0e" xmlns:ns3="41427138-8be5-4331-9876-fbac57ee4dc8" targetNamespace="http://schemas.microsoft.com/office/2006/metadata/properties" ma:root="true" ma:fieldsID="146e02d83dae825ae2f14ad6ee8b6f96" ns2:_="" ns3:_="">
    <xsd:import namespace="4b640152-3d3c-465b-beb1-086ea6aeed0e"/>
    <xsd:import namespace="41427138-8be5-4331-9876-fbac57ee4d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640152-3d3c-465b-beb1-086ea6aeed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27138-8be5-4331-9876-fbac57ee4dc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24d27d4-b118-4058-99ce-07324ded7239}" ma:internalName="TaxCatchAll" ma:showField="CatchAllData" ma:web="41427138-8be5-4331-9876-fbac57ee4d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640152-3d3c-465b-beb1-086ea6aeed0e">
      <Terms xmlns="http://schemas.microsoft.com/office/infopath/2007/PartnerControls"/>
    </lcf76f155ced4ddcb4097134ff3c332f>
    <TaxCatchAll xmlns="41427138-8be5-4331-9876-fbac57ee4dc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45468B-6593-4509-B514-80BB39987E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640152-3d3c-465b-beb1-086ea6aeed0e"/>
    <ds:schemaRef ds:uri="41427138-8be5-4331-9876-fbac57ee4d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359E10-AC30-4D47-8DAF-C512FA2D4B2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1427138-8be5-4331-9876-fbac57ee4dc8"/>
    <ds:schemaRef ds:uri="4b640152-3d3c-465b-beb1-086ea6aeed0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230F2EE-5F4B-4A31-913A-24ED7A62C8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11575</TotalTime>
  <Words>991</Words>
  <Application>Microsoft Office PowerPoint</Application>
  <PresentationFormat>寬螢幕</PresentationFormat>
  <Paragraphs>217</Paragraphs>
  <Slides>60</Slides>
  <Notes>55</Notes>
  <HiddenSlides>1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70" baseType="lpstr">
      <vt:lpstr>Microsoft YaHei UI</vt:lpstr>
      <vt:lpstr>Microsoft JhengHei</vt:lpstr>
      <vt:lpstr>Microsoft JhengHei</vt:lpstr>
      <vt:lpstr>新蒂黑板报底字</vt:lpstr>
      <vt:lpstr>Arial</vt:lpstr>
      <vt:lpstr>Calibri</vt:lpstr>
      <vt:lpstr>Calibri Light</vt:lpstr>
      <vt:lpstr>Eras Bold ITC</vt:lpstr>
      <vt:lpstr>Office Theme</vt:lpstr>
      <vt:lpstr>點陣圖影像</vt:lpstr>
      <vt:lpstr>PowerPoint 簡報</vt:lpstr>
      <vt:lpstr>PowerPoint 簡報</vt:lpstr>
      <vt:lpstr>課堂約定</vt:lpstr>
      <vt:lpstr>本節人物簡介</vt:lpstr>
      <vt:lpstr>回顧：上一節．線索三角</vt:lpstr>
      <vt:lpstr>回顧：上一節．阿腦情緒詞彙圖卡</vt:lpstr>
      <vt:lpstr>回顧：上一節．情緒工作紙</vt:lpstr>
      <vt:lpstr>第二節 學習重點</vt:lpstr>
      <vt:lpstr>熱身遊戲</vt:lpstr>
      <vt:lpstr>熱身遊戲</vt:lpstr>
      <vt:lpstr>熱身遊戲</vt:lpstr>
      <vt:lpstr>熱身遊戲</vt:lpstr>
      <vt:lpstr>熱身遊戲</vt:lpstr>
      <vt:lpstr>熱身遊戲</vt:lpstr>
      <vt:lpstr>熱身遊戲</vt:lpstr>
      <vt:lpstr>PowerPoint 簡報</vt:lpstr>
      <vt:lpstr>PowerPoint 簡報</vt:lpstr>
      <vt:lpstr>熱身遊戲</vt:lpstr>
      <vt:lpstr>熱身遊戲小結</vt:lpstr>
      <vt:lpstr>主題故事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齊來認識 「火焰3兄弟」！</vt:lpstr>
      <vt:lpstr>齊來認識「火焰3兄弟」！</vt:lpstr>
      <vt:lpstr>齊來認識「火焰3兄弟」！</vt:lpstr>
      <vt:lpstr>齊來認識「火焰3兄弟」！</vt:lpstr>
      <vt:lpstr>齊來認識「火焰3兄弟」！</vt:lpstr>
      <vt:lpstr>持續練習  學會調節情緒</vt:lpstr>
      <vt:lpstr>持續練習  學會調節情緒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一起練習</vt:lpstr>
      <vt:lpstr>「做完Cool down秘笈，小明依家嘅情緒強度狀態係點呀?」 </vt:lpstr>
      <vt:lpstr>「做完Cool down秘笈，小明依家嘅情緒強度狀態係點呀?」 </vt:lpstr>
      <vt:lpstr>PowerPoint 簡報</vt:lpstr>
      <vt:lpstr>PowerPoint 簡報</vt:lpstr>
      <vt:lpstr>新「阿腦情緒詞彙圖卡」登場！</vt:lpstr>
      <vt:lpstr>總結</vt:lpstr>
      <vt:lpstr>PowerPoint 簡報</vt:lpstr>
      <vt:lpstr>PowerPoint 簡報</vt:lpstr>
      <vt:lpstr>PowerPoint 簡報</vt:lpstr>
      <vt:lpstr>跟家人分享所學：Cool down 秘笈</vt:lpstr>
      <vt:lpstr>PowerPoint 簡報</vt:lpstr>
      <vt:lpstr>PowerPoint 簡報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警鐘長期誤鳴</dc:title>
  <dc:creator>CHAN, Hiu-wo Lucy</dc:creator>
  <cp:lastModifiedBy>YIU, Ching-laam Crystal</cp:lastModifiedBy>
  <cp:revision>586</cp:revision>
  <dcterms:created xsi:type="dcterms:W3CDTF">2023-01-05T07:24:07Z</dcterms:created>
  <dcterms:modified xsi:type="dcterms:W3CDTF">2026-05-04T06:58:47Z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0x010100E1B010E513754C4FBF423E6115B9BD48</vt:lpwstr>
  </property>
</Properties>
</file>